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2559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96" d="100"/>
          <a:sy n="96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1BD1F7-1357-464D-ACEA-5F80365568F0}" type="datetimeFigureOut">
              <a:rPr lang="ru-RU" smtClean="0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A500BE-DF1B-44FE-A5F8-80CA64B8F6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855E87-E834-4B0E-A6B6-31F723EB9B60}" type="datetimeFigureOut">
              <a:rPr lang="ru-RU" smtClean="0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8784D8-EC3D-431B-A207-351BB8A1DE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122567-9312-4A41-8C2E-98A4520EBAD2}" type="datetimeFigureOut">
              <a:rPr lang="ru-RU" smtClean="0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6AA36-43B4-4A88-BB0B-56607E9239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клипарты\Оформляшки\1931834fc91c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3125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D:\клипарты\Оформляшки\1931834fc91c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4830763"/>
            <a:ext cx="2071687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D:\клипарты\Оформляшки\1931834fc91c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8838"/>
            <a:ext cx="2143125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D:\клипарты\Оформляшки\1931834fc91c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0"/>
            <a:ext cx="2143125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38655-ED54-49B1-8CC9-7E2A8FBCFA4A}" type="datetimeFigureOut">
              <a:rPr lang="ru-RU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D2170-ACC5-4B86-8C37-B716D1AD6A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647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406475-BCD6-4025-9C9C-D7B8F17F3B29}" type="datetimeFigureOut">
              <a:rPr lang="ru-RU" smtClean="0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F969FC-A2FC-4C47-B3B8-5CF0551424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71FF1B-C6E3-4147-9B3D-3BE738669905}" type="datetimeFigureOut">
              <a:rPr lang="ru-RU" smtClean="0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4D54A6-2FFB-4280-A14D-EC6470648A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49E766-0F19-4C9A-BB38-B9CC7F275B79}" type="datetimeFigureOut">
              <a:rPr lang="ru-RU" smtClean="0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8E6F8-CC11-455B-888A-7B5D8C00F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8D1495-7E9D-4C8B-8D53-20D833F576D6}" type="datetimeFigureOut">
              <a:rPr lang="ru-RU" smtClean="0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D7467-B3EB-4BB9-8135-6C14650439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E72D16-742D-4CA3-9085-80ED178FF179}" type="datetimeFigureOut">
              <a:rPr lang="ru-RU" smtClean="0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87335-5E1D-4251-9FB0-6A44BB212C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09A010-DAD2-425C-A30D-02AACEEC5F9C}" type="datetimeFigureOut">
              <a:rPr lang="ru-RU" smtClean="0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2F7105-3AA0-4FB6-968E-2581826655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0B4881-1E08-4938-8778-9CE0A179A0A3}" type="datetimeFigureOut">
              <a:rPr lang="ru-RU" smtClean="0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EDCE8A-2D6D-4875-ABCA-1801FCE761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BF1358-D1AA-452D-803F-EA2985CD98B2}" type="datetimeFigureOut">
              <a:rPr lang="ru-RU" smtClean="0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CB26B-1A28-42D4-9263-B5C61C0C61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A1BD1F7-1357-464D-ACEA-5F80365568F0}" type="datetimeFigureOut">
              <a:rPr lang="ru-RU" smtClean="0"/>
              <a:pPr>
                <a:defRPr/>
              </a:pPr>
              <a:t>18.03.2015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B3A500BE-DF1B-44FE-A5F8-80CA64B8F6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1161907"/>
            <a:ext cx="79928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00CC"/>
                </a:solidFill>
                <a:latin typeface="Monotype Corsiva" pitchFamily="66" charset="0"/>
              </a:rPr>
              <a:t>Виртуальная экскурсия по музею</a:t>
            </a:r>
            <a:br>
              <a:rPr lang="ru-RU" sz="4800" b="1" i="1" dirty="0" smtClean="0">
                <a:solidFill>
                  <a:srgbClr val="0000CC"/>
                </a:solidFill>
                <a:latin typeface="Monotype Corsiva" pitchFamily="66" charset="0"/>
              </a:rPr>
            </a:br>
            <a:r>
              <a:rPr lang="ru-RU" sz="4800" b="1" i="1" dirty="0" smtClean="0">
                <a:solidFill>
                  <a:srgbClr val="0000CC"/>
                </a:solidFill>
                <a:latin typeface="Monotype Corsiva" pitchFamily="66" charset="0"/>
              </a:rPr>
              <a:t> МБОУ Старокиструсской сош </a:t>
            </a:r>
            <a:br>
              <a:rPr lang="ru-RU" sz="4800" b="1" i="1" dirty="0" smtClean="0">
                <a:solidFill>
                  <a:srgbClr val="0000CC"/>
                </a:solidFill>
                <a:latin typeface="Monotype Corsiva" pitchFamily="66" charset="0"/>
              </a:rPr>
            </a:br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«Мы и наши корни» </a:t>
            </a:r>
            <a:endParaRPr lang="ru-RU" sz="7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99892" y="563666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2015 г.</a:t>
            </a:r>
            <a:endParaRPr lang="ru-RU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:\20_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535" y="4149080"/>
            <a:ext cx="3389920" cy="258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476672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У печи стояли важно,</a:t>
            </a:r>
            <a:br>
              <a:rPr lang="ru-RU" sz="2000" b="1" dirty="0" smtClean="0"/>
            </a:br>
            <a:r>
              <a:rPr lang="ru-RU" sz="2000" b="1" dirty="0" smtClean="0"/>
              <a:t>Как стойкие солдаты</a:t>
            </a:r>
            <a:br>
              <a:rPr lang="ru-RU" sz="2000" b="1" dirty="0" smtClean="0"/>
            </a:br>
            <a:r>
              <a:rPr lang="ru-RU" sz="2000" b="1" dirty="0" smtClean="0"/>
              <a:t>На палке деревянной</a:t>
            </a:r>
            <a:br>
              <a:rPr lang="ru-RU" sz="2000" b="1" dirty="0" smtClean="0"/>
            </a:br>
            <a:r>
              <a:rPr lang="ru-RU" sz="2000" b="1" dirty="0" smtClean="0"/>
              <a:t>Железные ухваты.</a:t>
            </a:r>
            <a:endParaRPr lang="ru-RU" sz="2000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2239947"/>
            <a:ext cx="2952328" cy="3937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815199" y="4689757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 вот старинный самовар,</a:t>
            </a:r>
            <a:br>
              <a:rPr lang="ru-RU" sz="2000" b="1" dirty="0" smtClean="0"/>
            </a:br>
            <a:r>
              <a:rPr lang="ru-RU" sz="2000" b="1" dirty="0" smtClean="0"/>
              <a:t>Дед с него чаёк пивал.</a:t>
            </a:r>
            <a:br>
              <a:rPr lang="ru-RU" sz="2000" b="1" dirty="0" smtClean="0"/>
            </a:br>
            <a:r>
              <a:rPr lang="ru-RU" sz="2000" b="1" dirty="0" smtClean="0"/>
              <a:t>Сделан он был в Туле.</a:t>
            </a:r>
            <a:endParaRPr lang="ru-RU" sz="2000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138391"/>
            <a:ext cx="3933347" cy="29500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45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История школы.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340768"/>
            <a:ext cx="5256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Из школьной летописи фотографии, </a:t>
            </a:r>
            <a:br>
              <a:rPr lang="ru-RU" sz="2000" b="1" dirty="0" smtClean="0"/>
            </a:br>
            <a:r>
              <a:rPr lang="ru-RU" sz="2000" b="1" dirty="0" smtClean="0"/>
              <a:t>И экспонаты в витринах разложены, Выпускников многих есть биографии, О медалистах есть всё, что положено.</a:t>
            </a:r>
            <a:endParaRPr lang="ru-RU" sz="2000" b="1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367" y="166283"/>
            <a:ext cx="2607842" cy="34787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1728192" cy="29328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805" y="3919165"/>
            <a:ext cx="2016224" cy="2550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936" y="2807500"/>
            <a:ext cx="1953958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97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548680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 педагогах, ушедших на пенсию, </a:t>
            </a:r>
            <a:br>
              <a:rPr lang="ru-RU" sz="2000" b="1" dirty="0" smtClean="0"/>
            </a:br>
            <a:r>
              <a:rPr lang="ru-RU" sz="2000" b="1" dirty="0" smtClean="0"/>
              <a:t>Об учителях, что сейчас здесь работают.</a:t>
            </a:r>
            <a:endParaRPr lang="ru-RU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816"/>
            <a:ext cx="3362746" cy="44857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81336"/>
            <a:ext cx="2304256" cy="37294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72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48680"/>
            <a:ext cx="54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Память хранится и о героях, </a:t>
            </a:r>
            <a:br>
              <a:rPr lang="ru-RU" sz="2000" b="1" dirty="0" smtClean="0"/>
            </a:br>
            <a:r>
              <a:rPr lang="ru-RU" sz="2000" b="1" dirty="0" smtClean="0"/>
              <a:t>Тех, что в Великой войне победили.</a:t>
            </a:r>
            <a:br>
              <a:rPr lang="ru-RU" sz="2000" b="1" dirty="0" smtClean="0"/>
            </a:br>
            <a:r>
              <a:rPr lang="ru-RU" sz="2000" b="1" dirty="0" smtClean="0"/>
              <a:t>Их ордена и трофеи напомнят</a:t>
            </a:r>
            <a:br>
              <a:rPr lang="ru-RU" sz="2000" b="1" dirty="0" smtClean="0"/>
            </a:br>
            <a:r>
              <a:rPr lang="ru-RU" sz="2000" b="1" dirty="0" smtClean="0"/>
              <a:t>Подвиги, что в честь страны совершили.</a:t>
            </a:r>
            <a:endParaRPr lang="ru-RU" sz="2000" b="1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548680"/>
            <a:ext cx="2766695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283763"/>
            <a:ext cx="2700301" cy="3448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08188"/>
            <a:ext cx="3457993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11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0"/>
            <a:ext cx="5256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Выставки, конкурсы и конференции,</a:t>
            </a:r>
            <a:br>
              <a:rPr lang="ru-RU" sz="2000" b="1" dirty="0" smtClean="0"/>
            </a:br>
            <a:r>
              <a:rPr lang="ru-RU" sz="2000" b="1" dirty="0" smtClean="0"/>
              <a:t>Олимпиады и разные слёты,</a:t>
            </a:r>
            <a:br>
              <a:rPr lang="ru-RU" sz="2000" b="1" dirty="0" smtClean="0"/>
            </a:br>
            <a:r>
              <a:rPr lang="ru-RU" sz="2000" b="1" dirty="0" smtClean="0"/>
              <a:t>Думаем, будет вне конкуренции</a:t>
            </a:r>
            <a:br>
              <a:rPr lang="ru-RU" sz="2000" b="1" dirty="0" smtClean="0"/>
            </a:br>
            <a:r>
              <a:rPr lang="ru-RU" sz="2000" b="1" dirty="0" smtClean="0"/>
              <a:t>Вся проведённая нами работа.</a:t>
            </a:r>
            <a:endParaRPr lang="ru-RU" sz="2000" b="1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2276475" cy="1706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30051"/>
            <a:ext cx="2276475" cy="1706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567" y="2492896"/>
            <a:ext cx="2276475" cy="1706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09120"/>
            <a:ext cx="2276475" cy="1706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53" y="4725144"/>
            <a:ext cx="2276475" cy="1706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17" y="1823285"/>
            <a:ext cx="2276475" cy="1706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357118"/>
            <a:ext cx="2276475" cy="1706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731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764704"/>
            <a:ext cx="734481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00CC"/>
                </a:solidFill>
                <a:latin typeface="Monotype Corsiva" pitchFamily="66" charset="0"/>
              </a:rPr>
              <a:t>Мы горды тем, что продолжаем дело наших предков и сохраняем традиции русского народа.</a:t>
            </a:r>
            <a:endParaRPr lang="ru-RU" sz="6000" b="1" dirty="0">
              <a:solidFill>
                <a:srgbClr val="0000CC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53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е 2"/>
          <p:cNvSpPr txBox="1"/>
          <p:nvPr/>
        </p:nvSpPr>
        <p:spPr>
          <a:xfrm>
            <a:off x="467544" y="1556792"/>
            <a:ext cx="7848871" cy="230425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spcAft>
                <a:spcPts val="0"/>
              </a:spcAft>
            </a:pPr>
            <a:r>
              <a:rPr lang="ru-RU" sz="3600" b="1" cap="all" dirty="0">
                <a:ln>
                  <a:noFill/>
                </a:ln>
                <a:solidFill>
                  <a:srgbClr val="4F81BD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ea typeface="Times New Roman"/>
                <a:cs typeface="Times New Roman"/>
              </a:rPr>
              <a:t>Спасибо за внимание</a:t>
            </a:r>
            <a:endParaRPr lang="ru-RU" sz="1200" dirty="0">
              <a:effectLst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9046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18572"/>
            <a:ext cx="3638029" cy="52945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332656"/>
            <a:ext cx="417646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</a:rPr>
              <a:t>9 апреля 2010 года за большую поисковую работу, создание интересной экспозиции и успехи в воспитании учащихся музею присвоено звание </a:t>
            </a:r>
            <a:br>
              <a:rPr lang="ru-RU" sz="3200" b="1" dirty="0" smtClean="0">
                <a:solidFill>
                  <a:srgbClr val="0000CC"/>
                </a:solidFill>
              </a:rPr>
            </a:br>
            <a:r>
              <a:rPr lang="ru-RU" sz="3200" b="1" dirty="0" smtClean="0">
                <a:solidFill>
                  <a:srgbClr val="0000CC"/>
                </a:solidFill>
              </a:rPr>
              <a:t>«Школьный музей»</a:t>
            </a:r>
            <a:endParaRPr lang="ru-RU" sz="32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152"/>
            <a:ext cx="8496944" cy="6478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764704"/>
            <a:ext cx="3168352" cy="115212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28575">
                  <a:solidFill>
                    <a:schemeClr val="accent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Мы</a:t>
            </a:r>
            <a:br>
              <a:rPr lang="ru-RU" sz="5400" b="1" cap="none" spc="0" dirty="0" smtClean="0">
                <a:ln w="28575">
                  <a:solidFill>
                    <a:schemeClr val="accent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5400" b="1" cap="none" spc="0" dirty="0" smtClean="0">
                <a:ln w="28575">
                  <a:solidFill>
                    <a:schemeClr val="accent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приглашаем </a:t>
            </a:r>
          </a:p>
          <a:p>
            <a:pPr algn="ctr"/>
            <a:r>
              <a:rPr lang="ru-RU" sz="5400" b="1" cap="none" spc="0" dirty="0" smtClean="0">
                <a:ln w="28575">
                  <a:solidFill>
                    <a:schemeClr val="accent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Вас в музей</a:t>
            </a:r>
            <a:endParaRPr lang="ru-RU" sz="5400" b="1" cap="none" spc="0" dirty="0">
              <a:ln w="28575">
                <a:solidFill>
                  <a:schemeClr val="accent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977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Девиз музея:</a:t>
            </a:r>
          </a:p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Настоящее, которое помнит прошлое, достойно будущего!</a:t>
            </a:r>
            <a:endParaRPr lang="ru-RU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2175147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музее занят каждый уголок полезной площади.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65104"/>
            <a:ext cx="3106669" cy="23289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632" y="1934039"/>
            <a:ext cx="2924547" cy="21923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461" y="3823000"/>
            <a:ext cx="2852539" cy="21384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20375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Страницы нашего музея</a:t>
            </a:r>
            <a:endParaRPr lang="ru-RU" sz="32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124744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 «Русская старина»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916832"/>
            <a:ext cx="3842215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34524" y="1844824"/>
            <a:ext cx="38419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Крестьянский быт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конца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XIX 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середины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вв. представлен предметами собранными у жителей сёл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Старый Киструс и Новый Киструс.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404664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Экспозиция представлена предметами быта и житейской утвари.</a:t>
            </a:r>
            <a:endParaRPr lang="ru-RU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949446"/>
            <a:ext cx="41404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Перед вами утюг, 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Прабабушки старинный друг. Грелся в то время на углях, Который был во всех дворах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5373216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Горящие угольки накладывали в специальные отверстия в утюге и раздували для того, чтобы утюг нагрелся.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72816"/>
            <a:ext cx="4500563" cy="3159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39982"/>
            <a:ext cx="489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Вот старинные чугуны и кувшины. Сделаны они из металла и глины. Варили пищу на целый день, </a:t>
            </a:r>
            <a:br>
              <a:rPr lang="ru-RU" sz="2000" b="1" dirty="0" smtClean="0"/>
            </a:br>
            <a:r>
              <a:rPr lang="ru-RU" sz="2000" b="1" dirty="0" smtClean="0"/>
              <a:t>Кушай кашу кому не лень.</a:t>
            </a:r>
            <a:endParaRPr lang="ru-RU" sz="2000" b="1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24068"/>
            <a:ext cx="3167955" cy="4224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2944238"/>
            <a:ext cx="4176464" cy="3132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 вот это </a:t>
            </a:r>
            <a:r>
              <a:rPr lang="ru-RU" sz="2000" b="1" dirty="0" err="1" smtClean="0"/>
              <a:t>лапоточки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Прыгали в них через кочки.</a:t>
            </a:r>
          </a:p>
          <a:p>
            <a:r>
              <a:rPr lang="ru-RU" sz="2000" b="1" dirty="0" smtClean="0"/>
              <a:t>А плели их из лыка.</a:t>
            </a:r>
            <a:endParaRPr lang="ru-RU" sz="2000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2664296" cy="38634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48064" y="4941168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Нежно мама напевала</a:t>
            </a:r>
            <a:br>
              <a:rPr lang="ru-RU" sz="2000" b="1" dirty="0" smtClean="0"/>
            </a:br>
            <a:r>
              <a:rPr lang="ru-RU" sz="2000" b="1" dirty="0" smtClean="0"/>
              <a:t>Песню тихую дитю.</a:t>
            </a:r>
            <a:br>
              <a:rPr lang="ru-RU" sz="2000" b="1" dirty="0" smtClean="0"/>
            </a:br>
            <a:r>
              <a:rPr lang="ru-RU" sz="2000" b="1" dirty="0" smtClean="0"/>
              <a:t>Мягко колыбель качала</a:t>
            </a:r>
            <a:br>
              <a:rPr lang="ru-RU" sz="2000" b="1" dirty="0" smtClean="0"/>
            </a:br>
            <a:r>
              <a:rPr lang="ru-RU" sz="2000" b="1" dirty="0" smtClean="0"/>
              <a:t>Под </a:t>
            </a:r>
            <a:r>
              <a:rPr lang="ru-RU" sz="2000" b="1" dirty="0" err="1" smtClean="0"/>
              <a:t>напевну</a:t>
            </a:r>
            <a:r>
              <a:rPr lang="ru-RU" sz="2000" b="1" dirty="0" smtClean="0"/>
              <a:t> песнь свою.</a:t>
            </a:r>
            <a:endParaRPr lang="ru-RU" sz="2000" b="1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463" y="754526"/>
            <a:ext cx="2997937" cy="3938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61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2684" y="2047200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Умывались ключевой водицей</a:t>
            </a:r>
            <a:br>
              <a:rPr lang="ru-RU" sz="2000" b="1" dirty="0" smtClean="0"/>
            </a:br>
            <a:r>
              <a:rPr lang="ru-RU" sz="2000" b="1" dirty="0" smtClean="0"/>
              <a:t>Утирались рушником.</a:t>
            </a:r>
            <a:br>
              <a:rPr lang="ru-RU" sz="2000" b="1" dirty="0" smtClean="0"/>
            </a:br>
            <a:r>
              <a:rPr lang="ru-RU" sz="2000" b="1" dirty="0" smtClean="0"/>
              <a:t>Изо льна его соткали,</a:t>
            </a:r>
            <a:br>
              <a:rPr lang="ru-RU" sz="2000" b="1" dirty="0" smtClean="0"/>
            </a:br>
            <a:r>
              <a:rPr lang="ru-RU" sz="2000" b="1" dirty="0" smtClean="0"/>
              <a:t>Украсив вышивкой потом.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5229200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Полотно сделано из удивительного растения – льна, оно «дышит», пропускает воздух, в отличие от современных синтетических тканей.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Эта ткань очень прочная. Полотенца берегли и передавали по наследству.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20688"/>
            <a:ext cx="3331067" cy="4176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415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Экскурсия по музею.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Экскурсия по музею.</Template>
  <TotalTime>16</TotalTime>
  <Words>209</Words>
  <Application>Microsoft Office PowerPoint</Application>
  <PresentationFormat>Экран (4:3)</PresentationFormat>
  <Paragraphs>30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Экскурсия по музею.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КИО</dc:creator>
  <cp:lastModifiedBy>1</cp:lastModifiedBy>
  <cp:revision>5</cp:revision>
  <dcterms:created xsi:type="dcterms:W3CDTF">2015-03-17T19:40:53Z</dcterms:created>
  <dcterms:modified xsi:type="dcterms:W3CDTF">2015-03-18T12:22:50Z</dcterms:modified>
</cp:coreProperties>
</file>