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0" r:id="rId8"/>
    <p:sldId id="267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4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urzilka.org/data/files/Image/OldSite/magazine/articles/372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p=227&amp;ed=1&amp;text=%D0%B4%D0%B5%D1%82%D1%81%D0%BA%D0%B8%D0%B5%20%D0%B0%D0%BD%D0%B8%D0%BC%D0%B0%D1%88%D0%BA%D0%B8&amp;spsite=www.na-tali.ru&amp;img_url=fantasyflash.ru/anime/butterfly/image/butterfly46.gif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128" y="5929744"/>
            <a:ext cx="3103418" cy="92825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600" b="1" dirty="0" smtClean="0">
                <a:solidFill>
                  <a:schemeClr val="tx1"/>
                </a:solidFill>
              </a:rPr>
              <a:t>Романова Наталья Викторовна</a:t>
            </a:r>
          </a:p>
          <a:p>
            <a:pPr>
              <a:spcBef>
                <a:spcPts val="0"/>
              </a:spcBef>
            </a:pPr>
            <a:r>
              <a:rPr lang="ru-RU" sz="1600" b="1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>
              <a:spcBef>
                <a:spcPts val="0"/>
              </a:spcBef>
            </a:pPr>
            <a:r>
              <a:rPr lang="ru-RU" sz="1600" b="1" dirty="0" smtClean="0">
                <a:solidFill>
                  <a:schemeClr val="tx1"/>
                </a:solidFill>
              </a:rPr>
              <a:t>МАОУ СОШ № 4 г.Асино</a:t>
            </a:r>
          </a:p>
          <a:p>
            <a:pPr>
              <a:spcBef>
                <a:spcPts val="0"/>
              </a:spcBef>
            </a:pPr>
            <a:endParaRPr lang="ru-RU" sz="1600" b="1" dirty="0">
              <a:solidFill>
                <a:srgbClr val="0000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Полезный разговор о вредных привычках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Красивый, сутулый, сильный, </a:t>
            </a:r>
          </a:p>
          <a:p>
            <a:pPr>
              <a:buNone/>
            </a:pPr>
            <a:r>
              <a:rPr lang="ru-RU" b="1" dirty="0" smtClean="0"/>
              <a:t>ловкий, бледный, румяный, </a:t>
            </a:r>
          </a:p>
          <a:p>
            <a:pPr>
              <a:buNone/>
            </a:pPr>
            <a:r>
              <a:rPr lang="ru-RU" b="1" dirty="0" smtClean="0"/>
              <a:t>статный, стройный, толстый,</a:t>
            </a:r>
          </a:p>
          <a:p>
            <a:pPr>
              <a:buNone/>
            </a:pPr>
            <a:r>
              <a:rPr lang="ru-RU" b="1" dirty="0" smtClean="0"/>
              <a:t> крепкий, неуклюжий, подтянутый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420"/>
            <a:ext cx="8229600" cy="1143000"/>
          </a:xfrm>
        </p:spPr>
        <p:txBody>
          <a:bodyPr/>
          <a:lstStyle/>
          <a:p>
            <a:r>
              <a:rPr lang="ru-RU" dirty="0" smtClean="0"/>
              <a:t>Здоровый человек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Красивый, сильный, </a:t>
            </a:r>
          </a:p>
          <a:p>
            <a:pPr>
              <a:buNone/>
            </a:pPr>
            <a:r>
              <a:rPr lang="ru-RU" b="1" dirty="0" smtClean="0"/>
              <a:t>ловкий, румяный, </a:t>
            </a:r>
          </a:p>
          <a:p>
            <a:pPr>
              <a:buNone/>
            </a:pPr>
            <a:r>
              <a:rPr lang="ru-RU" b="1" dirty="0" smtClean="0"/>
              <a:t>статный, стройный, </a:t>
            </a:r>
          </a:p>
          <a:p>
            <a:pPr>
              <a:buNone/>
            </a:pPr>
            <a:r>
              <a:rPr lang="ru-RU" b="1" dirty="0" smtClean="0"/>
              <a:t> крепкий, подтянутый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Привычка -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это особенность человека привыкать </a:t>
            </a:r>
          </a:p>
          <a:p>
            <a:pPr>
              <a:buNone/>
            </a:pPr>
            <a:r>
              <a:rPr lang="ru-RU" b="1" dirty="0" smtClean="0"/>
              <a:t>к каким-то действиям и ощущениям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xa-xa.org/uploads/posts/2008-02/thumbs/1202550859_bomz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1" y="26588"/>
            <a:ext cx="9097906" cy="6831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2-tub-ru.yandex.net/i?id=081b95d77f8a586c76f8298f1642f778-127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2520" y="3025706"/>
            <a:ext cx="1811771" cy="2303099"/>
          </a:xfrm>
          <a:prstGeom prst="rect">
            <a:avLst/>
          </a:prstGeom>
          <a:noFill/>
        </p:spPr>
      </p:pic>
      <p:pic>
        <p:nvPicPr>
          <p:cNvPr id="1028" name="Picture 4" descr="http://im2-tub-ru.yandex.net/i?id=0b8c6070702318a58b6ada1a69af1fc6-139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682" y="3546763"/>
            <a:ext cx="2864554" cy="1892877"/>
          </a:xfrm>
          <a:prstGeom prst="rect">
            <a:avLst/>
          </a:prstGeom>
          <a:noFill/>
        </p:spPr>
      </p:pic>
      <p:pic>
        <p:nvPicPr>
          <p:cNvPr id="1030" name="Picture 6" descr="http://im1-tub-ru.yandex.net/i?id=b09599da0b044724335253a8f7b446c1-48-144&amp;n=21"/>
          <p:cNvPicPr>
            <a:picLocks noChangeAspect="1" noChangeArrowheads="1"/>
          </p:cNvPicPr>
          <p:nvPr/>
        </p:nvPicPr>
        <p:blipFill>
          <a:blip r:embed="rId4"/>
          <a:srcRect r="51214"/>
          <a:stretch>
            <a:fillRect/>
          </a:stretch>
        </p:blipFill>
        <p:spPr bwMode="auto">
          <a:xfrm>
            <a:off x="4020993" y="2459181"/>
            <a:ext cx="1830261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6255" y="1024164"/>
            <a:ext cx="8700655" cy="5017899"/>
          </a:xfrm>
          <a:prstGeom prst="roundRect">
            <a:avLst/>
          </a:prstGeom>
          <a:ln w="762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600" b="1" dirty="0" smtClean="0"/>
              <a:t>Я не собирают загрязнять организм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600" b="1" dirty="0" smtClean="0"/>
              <a:t>Я таких вещей боюсь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600" b="1" dirty="0" smtClean="0"/>
              <a:t>Эта </a:t>
            </a:r>
            <a:r>
              <a:rPr lang="ru-RU" sz="3600" b="1" dirty="0" err="1" smtClean="0"/>
              <a:t>дрянь</a:t>
            </a:r>
            <a:r>
              <a:rPr lang="ru-RU" sz="3600" b="1" dirty="0" smtClean="0"/>
              <a:t> не для меня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600" b="1" dirty="0" smtClean="0"/>
              <a:t>Не сегодня и не сейчас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600" b="1" dirty="0" smtClean="0"/>
              <a:t>Нет, спасибо, у меня аллергия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600" b="1" dirty="0" smtClean="0"/>
              <a:t>Я за витамины!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600" b="1" dirty="0" smtClean="0"/>
              <a:t>Я хочу быть здоровым!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600" b="1" dirty="0" smtClean="0"/>
              <a:t>Я бегаю на лыжах, а это вредно для лёгких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3600" b="1" dirty="0" smtClean="0"/>
              <a:t>Я не хочу умереть молодым</a:t>
            </a:r>
            <a:r>
              <a:rPr lang="ru-RU" sz="3600" b="1" dirty="0" smtClean="0">
                <a:solidFill>
                  <a:srgbClr val="000000"/>
                </a:solidFill>
              </a:rPr>
              <a:t> </a:t>
            </a:r>
            <a:endParaRPr lang="ru-RU" sz="3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43345" y="1633763"/>
            <a:ext cx="8700655" cy="3779758"/>
          </a:xfrm>
          <a:prstGeom prst="roundRect">
            <a:avLst/>
          </a:prstGeom>
          <a:ln w="762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723900" algn="l"/>
              </a:tabLst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«С хмелем </a:t>
            </a:r>
            <a:r>
              <a:rPr lang="ru-RU" sz="3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познаться</a:t>
            </a: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– с честью расстаться»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</a:pPr>
            <a:endParaRPr lang="ru-RU" sz="36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723900" algn="l"/>
              </a:tabLst>
            </a:pP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«Пить до дна – не видать добра»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</a:pPr>
            <a:endParaRPr lang="ru-RU" sz="36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723900" algn="l"/>
              </a:tabLst>
            </a:pPr>
            <a:r>
              <a:rPr lang="ru-RU" sz="36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«Здоров будешь – все добудешь»</a:t>
            </a:r>
            <a:endParaRPr lang="ru-RU" sz="3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Мы за здоровый образ жизни!</a:t>
            </a:r>
          </a:p>
        </p:txBody>
      </p:sp>
      <p:pic>
        <p:nvPicPr>
          <p:cNvPr id="33795" name="Содержимое 3" descr="CATHC16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3538" y="1857375"/>
            <a:ext cx="3400425" cy="4525963"/>
          </a:xfrm>
        </p:spPr>
      </p:pic>
      <p:pic>
        <p:nvPicPr>
          <p:cNvPr id="33796" name="Рисунок 4" descr="aaa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5072063"/>
            <a:ext cx="18573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5" descr="aaa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5072063"/>
            <a:ext cx="2214562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Рисунок 6" descr="http://im8-tub.yandex.net/i?id=15063795&amp;tov=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899225">
            <a:off x="3496469" y="4356894"/>
            <a:ext cx="855662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i-main-pic" descr="Картинка 1536 из 3832">
            <a:hlinkClick r:id="rId6"/>
          </p:cNvPr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3" y="1714500"/>
            <a:ext cx="392906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151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Полезный разговор о вредных привычках</vt:lpstr>
      <vt:lpstr>Слайд 2</vt:lpstr>
      <vt:lpstr>Здоровый человек</vt:lpstr>
      <vt:lpstr>Привычка - </vt:lpstr>
      <vt:lpstr>Слайд 5</vt:lpstr>
      <vt:lpstr>Слайд 6</vt:lpstr>
      <vt:lpstr>Слайд 7</vt:lpstr>
      <vt:lpstr>Пословицы</vt:lpstr>
      <vt:lpstr>Мы за здоровый образ жизни!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Galina.Rassohina</dc:creator>
  <cp:lastModifiedBy>Admin</cp:lastModifiedBy>
  <cp:revision>17</cp:revision>
  <dcterms:created xsi:type="dcterms:W3CDTF">2014-08-01T19:25:21Z</dcterms:created>
  <dcterms:modified xsi:type="dcterms:W3CDTF">2014-11-21T05:07:48Z</dcterms:modified>
</cp:coreProperties>
</file>