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2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948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0000"/>
            <a:lum/>
          </a:blip>
          <a:srcRect/>
          <a:stretch>
            <a:fillRect l="-27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11500" dirty="0" smtClean="0">
                <a:solidFill>
                  <a:srgbClr val="C00000"/>
                </a:solidFill>
              </a:rPr>
              <a:t>Шахматная азбука</a:t>
            </a:r>
            <a:endParaRPr lang="ru-RU" sz="115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Вертикали.</a:t>
            </a:r>
            <a:br>
              <a:rPr lang="ru-RU" sz="3200" b="1" dirty="0" smtClean="0"/>
            </a:br>
            <a:r>
              <a:rPr lang="ru-RU" sz="3200" b="1" dirty="0" smtClean="0"/>
              <a:t>Столбики клеток, снизу вверх. Вертикали обозначаются латинскими буквами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и по запросу шахматная дос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714464"/>
            <a:ext cx="5149257" cy="5143536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2357422" y="6357958"/>
            <a:ext cx="214314" cy="214314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 стрелкой 7"/>
          <p:cNvCxnSpPr/>
          <p:nvPr/>
        </p:nvCxnSpPr>
        <p:spPr>
          <a:xfrm rot="5400000" flipH="1" flipV="1">
            <a:off x="250795" y="4178305"/>
            <a:ext cx="450059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2357422" y="6357958"/>
            <a:ext cx="214314" cy="214314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2.31214E-7 L -0.00017 -0.6397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Вертикали и горизонтали</a:t>
            </a:r>
            <a:endParaRPr lang="ru-RU" b="1" dirty="0"/>
          </a:p>
        </p:txBody>
      </p:sp>
      <p:pic>
        <p:nvPicPr>
          <p:cNvPr id="19458" name="Picture 2" descr="https://sun9-15.userapi.com/c840227/v840227270/31085/TPBHDoE13Z8.jpg"/>
          <p:cNvPicPr>
            <a:picLocks noChangeAspect="1" noChangeArrowheads="1"/>
          </p:cNvPicPr>
          <p:nvPr/>
        </p:nvPicPr>
        <p:blipFill>
          <a:blip r:embed="rId2" cstate="print"/>
          <a:srcRect l="4225" t="12984" r="13146" b="14084"/>
          <a:stretch>
            <a:fillRect/>
          </a:stretch>
        </p:blipFill>
        <p:spPr bwMode="auto">
          <a:xfrm rot="16200000">
            <a:off x="1956426" y="972476"/>
            <a:ext cx="5159712" cy="6072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Косые линии доски, проходящие через поля одного цвета, называются ДИАГОНАЛЯМИ.</a:t>
            </a:r>
            <a:endParaRPr lang="ru-RU" sz="3600" b="1" dirty="0"/>
          </a:p>
        </p:txBody>
      </p:sp>
      <p:pic>
        <p:nvPicPr>
          <p:cNvPr id="3" name="Picture 2" descr="Картинки по запросу шахматная дос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4743" y="1714464"/>
            <a:ext cx="5149257" cy="514353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4282" y="2143116"/>
            <a:ext cx="35718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Шахматные диагонали бывают белые и черные</a:t>
            </a:r>
            <a:endParaRPr lang="ru-RU" sz="3200" b="1" dirty="0"/>
          </a:p>
        </p:txBody>
      </p:sp>
      <p:sp>
        <p:nvSpPr>
          <p:cNvPr id="5" name="Овал 4"/>
          <p:cNvSpPr/>
          <p:nvPr/>
        </p:nvSpPr>
        <p:spPr>
          <a:xfrm>
            <a:off x="4214810" y="6429396"/>
            <a:ext cx="214314" cy="214314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8715404" y="6429396"/>
            <a:ext cx="214314" cy="214314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214810" y="6429396"/>
            <a:ext cx="214314" cy="214314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8715404" y="6429396"/>
            <a:ext cx="214314" cy="214314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 стрелкой 8"/>
          <p:cNvCxnSpPr/>
          <p:nvPr/>
        </p:nvCxnSpPr>
        <p:spPr>
          <a:xfrm rot="5400000" flipH="1" flipV="1">
            <a:off x="4321967" y="2035959"/>
            <a:ext cx="4572032" cy="45005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6200000" flipV="1">
            <a:off x="4250509" y="2035979"/>
            <a:ext cx="4500570" cy="442909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 flipH="1" flipV="1">
            <a:off x="4179091" y="1964521"/>
            <a:ext cx="1214446" cy="11430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82 -0.00162 L 0.49201 -0.6629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4" y="-3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50289E-6 L -0.48819 -0.66058 " pathEditMode="relative" ptsTypes="AA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 шахматы начали играть: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А) в России</a:t>
            </a:r>
          </a:p>
          <a:p>
            <a:r>
              <a:rPr lang="ru-RU" dirty="0" smtClean="0"/>
              <a:t>Б) во Франции</a:t>
            </a:r>
          </a:p>
          <a:p>
            <a:r>
              <a:rPr lang="ru-RU" dirty="0" smtClean="0"/>
              <a:t>В) </a:t>
            </a:r>
            <a:r>
              <a:rPr lang="ru-RU" dirty="0" err="1" smtClean="0"/>
              <a:t>в</a:t>
            </a:r>
            <a:r>
              <a:rPr lang="ru-RU" dirty="0" smtClean="0"/>
              <a:t> Америке </a:t>
            </a:r>
          </a:p>
          <a:p>
            <a:r>
              <a:rPr lang="ru-RU" dirty="0" smtClean="0"/>
              <a:t>Г) в Индии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Сколько лет шахматам?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А) 333 года</a:t>
            </a:r>
          </a:p>
          <a:p>
            <a:r>
              <a:rPr lang="ru-RU" dirty="0" smtClean="0"/>
              <a:t>Б) 1000 лет</a:t>
            </a:r>
          </a:p>
          <a:p>
            <a:r>
              <a:rPr lang="ru-RU" dirty="0" smtClean="0"/>
              <a:t>В) 2000 лет</a:t>
            </a:r>
          </a:p>
          <a:p>
            <a:r>
              <a:rPr lang="ru-RU" dirty="0" smtClean="0"/>
              <a:t>Г) много лет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Это: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А) стиральная доска</a:t>
            </a:r>
          </a:p>
          <a:p>
            <a:r>
              <a:rPr lang="ru-RU" dirty="0" smtClean="0"/>
              <a:t>Б) Доска для рисования</a:t>
            </a:r>
          </a:p>
          <a:p>
            <a:r>
              <a:rPr lang="ru-RU" dirty="0" smtClean="0"/>
              <a:t>В) Доска в клеточку</a:t>
            </a:r>
          </a:p>
          <a:p>
            <a:r>
              <a:rPr lang="ru-RU" dirty="0" smtClean="0"/>
              <a:t>Г) шахматная доска</a:t>
            </a:r>
          </a:p>
        </p:txBody>
      </p:sp>
      <p:pic>
        <p:nvPicPr>
          <p:cNvPr id="4" name="Picture 2" descr="Картинки по запросу шахматная дос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1714488"/>
            <a:ext cx="3647366" cy="3643314"/>
          </a:xfrm>
          <a:prstGeom prst="rect">
            <a:avLst/>
          </a:prstGeom>
          <a:noFill/>
        </p:spPr>
      </p:pic>
      <p:cxnSp>
        <p:nvCxnSpPr>
          <p:cNvPr id="6" name="Прямая со стрелкой 5"/>
          <p:cNvCxnSpPr/>
          <p:nvPr/>
        </p:nvCxnSpPr>
        <p:spPr>
          <a:xfrm>
            <a:off x="4857752" y="1071546"/>
            <a:ext cx="928694" cy="5715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Какого цвета должно быть </a:t>
            </a:r>
            <a:r>
              <a:rPr lang="ru-RU" b="1" dirty="0" smtClean="0"/>
              <a:t>б</a:t>
            </a:r>
            <a:r>
              <a:rPr lang="ru-RU" b="1" dirty="0" smtClean="0"/>
              <a:t>лижайшее к вам левое поле?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А) белого</a:t>
            </a:r>
          </a:p>
          <a:p>
            <a:r>
              <a:rPr lang="ru-RU" dirty="0" smtClean="0"/>
              <a:t>Б) черного</a:t>
            </a:r>
          </a:p>
          <a:p>
            <a:r>
              <a:rPr lang="ru-RU" dirty="0" smtClean="0"/>
              <a:t>С) любого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Как появились шахматы в России?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А) пришли пешком</a:t>
            </a:r>
          </a:p>
          <a:p>
            <a:r>
              <a:rPr lang="ru-RU" dirty="0" smtClean="0"/>
              <a:t>Б) прискакали в ступе Бабы-Яги</a:t>
            </a:r>
          </a:p>
          <a:p>
            <a:r>
              <a:rPr lang="ru-RU" dirty="0" smtClean="0"/>
              <a:t>В) прилетели на ковре-самолете</a:t>
            </a:r>
          </a:p>
          <a:p>
            <a:r>
              <a:rPr lang="ru-RU" dirty="0" smtClean="0"/>
              <a:t>Г) приплыли на </a:t>
            </a:r>
            <a:r>
              <a:rPr lang="ru-RU" dirty="0" err="1" smtClean="0"/>
              <a:t>короблях-ладьях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r>
              <a:rPr lang="ru-RU" b="1" dirty="0" smtClean="0"/>
              <a:t>Знакомство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Шахматы родились в одной прекрасной</a:t>
            </a:r>
          </a:p>
          <a:p>
            <a:pPr algn="ctr">
              <a:buNone/>
            </a:pPr>
            <a:r>
              <a:rPr lang="ru-RU" b="1" dirty="0" smtClean="0"/>
              <a:t>стране Индии примерно 2000 лет назад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Картинки по запросу древняя инд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2231993"/>
            <a:ext cx="4000528" cy="44831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b="1" dirty="0" smtClean="0"/>
              <a:t>Название «Шахматы»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«Шах» – это Король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                                         «Конец Королю»</a:t>
            </a:r>
          </a:p>
          <a:p>
            <a:pPr>
              <a:buNone/>
            </a:pPr>
            <a:r>
              <a:rPr lang="ru-RU" b="1" dirty="0" smtClean="0"/>
              <a:t>«Мат» – это Конец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4000496" y="1214422"/>
            <a:ext cx="214314" cy="1571636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Картинки по запросу фон шахмат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3143248"/>
            <a:ext cx="4738666" cy="31566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Картинки по запросу путь шахмат из индии в россию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428604"/>
            <a:ext cx="7811896" cy="6162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Путь шахмат из Индии в Россию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Картинки по запросу современная политическая карта мира"/>
          <p:cNvPicPr>
            <a:picLocks noChangeAspect="1" noChangeArrowheads="1"/>
          </p:cNvPicPr>
          <p:nvPr/>
        </p:nvPicPr>
        <p:blipFill>
          <a:blip r:embed="rId2" cstate="print"/>
          <a:srcRect l="40485" r="16694" b="38461"/>
          <a:stretch>
            <a:fillRect/>
          </a:stretch>
        </p:blipFill>
        <p:spPr bwMode="auto">
          <a:xfrm>
            <a:off x="1214414" y="1500174"/>
            <a:ext cx="6715172" cy="4883761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5429256" y="4572008"/>
            <a:ext cx="214314" cy="214314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429256" y="4572008"/>
            <a:ext cx="214314" cy="214314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388" name="Picture 4" descr="Картинки по запросу корабль ладья"/>
          <p:cNvPicPr>
            <a:picLocks noChangeAspect="1" noChangeArrowheads="1"/>
          </p:cNvPicPr>
          <p:nvPr/>
        </p:nvPicPr>
        <p:blipFill>
          <a:blip r:embed="rId3" cstate="print"/>
          <a:srcRect l="15585" t="10234" r="17207" b="15204"/>
          <a:stretch>
            <a:fillRect/>
          </a:stretch>
        </p:blipFill>
        <p:spPr bwMode="auto">
          <a:xfrm>
            <a:off x="5000628" y="4500570"/>
            <a:ext cx="676560" cy="5000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5.66474E-6 C -0.00798 0.00347 -0.01389 0.01064 -0.02066 0.01688 C -0.03246 0.02798 -0.02205 0.01457 -0.03177 0.02521 C -0.03646 0.0303 -0.04253 0.0407 -0.04757 0.0444 C -0.05434 0.04949 -0.06441 0.04972 -0.07152 0.05064 C -0.08611 0.04949 -0.10034 0.05064 -0.11423 0.0444 C -0.11961 0.03723 -0.12118 0.02914 -0.12534 0.02105 C -0.13038 -0.00369 -0.12343 0.0266 -0.13021 0.00625 C -0.13368 -0.00439 -0.13559 -0.01641 -0.13819 -0.02751 C -0.1408 -0.03884 -0.13975 -0.04531 -0.14757 -0.04878 C -0.15139 -0.05595 -0.15486 -0.0608 -0.16041 -0.06566 C -0.16527 -0.07537 -0.16718 -0.07051 -0.17152 -0.07838 C -0.17552 -0.08554 -0.17795 -0.09549 -0.18264 -0.1015 C -0.18368 -0.10566 -0.18472 -0.11005 -0.18576 -0.11421 C -0.18628 -0.11629 -0.18732 -0.12069 -0.18732 -0.12069 C -0.1868 -0.1297 -0.1868 -0.13895 -0.18576 -0.14797 C -0.18524 -0.15236 -0.18368 -0.15653 -0.18264 -0.16069 C -0.18211 -0.16277 -0.1809 -0.16716 -0.1809 -0.16716 C -0.18038 -0.17132 -0.18142 -0.17664 -0.17934 -0.17988 C -0.17604 -0.18496 -0.16979 -0.18404 -0.1651 -0.18612 C -0.16354 -0.18681 -0.16041 -0.1882 -0.16041 -0.1882 C -0.15451 -0.18751 -0.14861 -0.18774 -0.14288 -0.18612 C -0.13437 -0.18381 -0.14097 -0.1815 -0.13646 -0.17549 C -0.1309 -0.16809 -0.1283 -0.16762 -0.12222 -0.16508 C -0.11198 -0.1667 -0.10798 -0.16647 -0.1 -0.1734 C -0.09896 -0.17757 -0.09791 -0.18196 -0.09687 -0.18612 C -0.09635 -0.18843 -0.10017 -0.18866 -0.10156 -0.19028 C -0.10486 -0.19421 -0.10798 -0.19884 -0.11111 -0.203 C -0.11805 -0.21225 -0.12482 -0.22381 -0.13021 -0.23468 C -0.13559 -0.25641 -0.14132 -0.2793 -0.14132 -0.30242 " pathEditMode="relative" ptsTypes="fffffffffffffffffffffffffffffA">
                                      <p:cBhvr>
                                        <p:cTn id="6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85794"/>
          </a:xfrm>
        </p:spPr>
        <p:txBody>
          <a:bodyPr/>
          <a:lstStyle/>
          <a:p>
            <a:r>
              <a:rPr lang="ru-RU" b="1" dirty="0" smtClean="0"/>
              <a:t>Шахматы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9144000" cy="45259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	</a:t>
            </a:r>
            <a:r>
              <a:rPr lang="ru-RU" sz="2800" b="1" dirty="0" smtClean="0"/>
              <a:t>Великолепная </a:t>
            </a:r>
            <a:r>
              <a:rPr lang="ru-RU" sz="2800" b="1" dirty="0" smtClean="0"/>
              <a:t>игра с древнейшей историей, сегодня это популярный вид спорта, которым увлекаются миллионы человек во всех уголках планеты, наряду с этим это прекрасный тренажер для мозга, значительно увеличивающий его интеллектуальные способности.</a:t>
            </a:r>
            <a:endParaRPr lang="ru-RU" sz="2800" b="1" dirty="0"/>
          </a:p>
        </p:txBody>
      </p:sp>
      <p:pic>
        <p:nvPicPr>
          <p:cNvPr id="17410" name="Picture 2" descr="Польза шахма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3786190"/>
            <a:ext cx="6358647" cy="30718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857232"/>
          </a:xfrm>
        </p:spPr>
        <p:txBody>
          <a:bodyPr/>
          <a:lstStyle/>
          <a:p>
            <a:r>
              <a:rPr lang="ru-RU" b="1" dirty="0" smtClean="0"/>
              <a:t>Шахматная доска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8658196" cy="45259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Это поле сражения, состоящее из белых и черных клеток.</a:t>
            </a:r>
          </a:p>
          <a:p>
            <a:pPr>
              <a:buNone/>
            </a:pPr>
            <a:r>
              <a:rPr lang="ru-RU" b="1" dirty="0" smtClean="0"/>
              <a:t>Всего – 64 </a:t>
            </a:r>
          </a:p>
          <a:p>
            <a:pPr>
              <a:buNone/>
            </a:pPr>
            <a:r>
              <a:rPr lang="ru-RU" b="1" dirty="0" smtClean="0"/>
              <a:t>Белых – 32</a:t>
            </a:r>
          </a:p>
          <a:p>
            <a:pPr>
              <a:buNone/>
            </a:pPr>
            <a:r>
              <a:rPr lang="ru-RU" b="1" dirty="0" smtClean="0"/>
              <a:t>Черных – 32</a:t>
            </a:r>
          </a:p>
          <a:p>
            <a:pPr>
              <a:buNone/>
            </a:pPr>
            <a:r>
              <a:rPr lang="ru-RU" b="1" dirty="0" smtClean="0"/>
              <a:t>Сверху и снизу буквы</a:t>
            </a:r>
          </a:p>
          <a:p>
            <a:pPr>
              <a:buNone/>
            </a:pPr>
            <a:r>
              <a:rPr lang="ru-RU" b="1" dirty="0" smtClean="0"/>
              <a:t>Справа и слева цифры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8434" name="Picture 2" descr="Картинки по запросу шахматная дос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4743" y="1714464"/>
            <a:ext cx="5149257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Поле а1 должно находится у того, кто играет белыми фигурами рядом с левым локтем, он всегда черного цвета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Картинки по запросу шахматная дос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714464"/>
            <a:ext cx="5149257" cy="514353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14546" y="6000768"/>
            <a:ext cx="571504" cy="57150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Горизонтали</a:t>
            </a:r>
            <a:br>
              <a:rPr lang="ru-RU" b="1" dirty="0" smtClean="0"/>
            </a:br>
            <a:r>
              <a:rPr lang="ru-RU" b="1" dirty="0" smtClean="0"/>
              <a:t>8 рядов идут слева на право и обозначены цифрами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Картинки по запросу шахматная дос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714464"/>
            <a:ext cx="5149257" cy="5143536"/>
          </a:xfrm>
          <a:prstGeom prst="rect">
            <a:avLst/>
          </a:prstGeom>
          <a:noFill/>
        </p:spPr>
      </p:pic>
      <p:sp>
        <p:nvSpPr>
          <p:cNvPr id="14" name="Овал 13"/>
          <p:cNvSpPr/>
          <p:nvPr/>
        </p:nvSpPr>
        <p:spPr>
          <a:xfrm>
            <a:off x="2214546" y="2143116"/>
            <a:ext cx="214314" cy="214314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2214546" y="2285992"/>
            <a:ext cx="464347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Овал 14"/>
          <p:cNvSpPr/>
          <p:nvPr/>
        </p:nvSpPr>
        <p:spPr>
          <a:xfrm>
            <a:off x="2214546" y="2143116"/>
            <a:ext cx="214314" cy="214314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5.78035E-8 L 0.49028 0.0039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5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224</Words>
  <Application>Microsoft Office PowerPoint</Application>
  <PresentationFormat>Экран (4:3)</PresentationFormat>
  <Paragraphs>48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Шахматная азбука</vt:lpstr>
      <vt:lpstr>Знакомство</vt:lpstr>
      <vt:lpstr>Название «Шахматы»</vt:lpstr>
      <vt:lpstr>Слайд 4</vt:lpstr>
      <vt:lpstr>Путь шахмат из Индии в Россию</vt:lpstr>
      <vt:lpstr>Шахматы </vt:lpstr>
      <vt:lpstr>Шахматная доска</vt:lpstr>
      <vt:lpstr>Поле а1 должно находится у того, кто играет белыми фигурами рядом с левым локтем, он всегда черного цвета</vt:lpstr>
      <vt:lpstr>Горизонтали 8 рядов идут слева на право и обозначены цифрами</vt:lpstr>
      <vt:lpstr>Вертикали. Столбики клеток, снизу вверх. Вертикали обозначаются латинскими буквами</vt:lpstr>
      <vt:lpstr>Вертикали и горизонтали</vt:lpstr>
      <vt:lpstr>Косые линии доски, проходящие через поля одного цвета, называются ДИАГОНАЛЯМИ.</vt:lpstr>
      <vt:lpstr>В шахматы начали играть:</vt:lpstr>
      <vt:lpstr>Сколько лет шахматам?</vt:lpstr>
      <vt:lpstr>Это:</vt:lpstr>
      <vt:lpstr>Какого цвета должно быть ближайшее к вам левое поле?</vt:lpstr>
      <vt:lpstr>Как появились шахматы в России?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Шахматная азбука</dc:title>
  <dc:creator>Татьяна Анатольевна</dc:creator>
  <cp:lastModifiedBy>Татьяна</cp:lastModifiedBy>
  <cp:revision>10</cp:revision>
  <dcterms:created xsi:type="dcterms:W3CDTF">2017-10-03T18:00:56Z</dcterms:created>
  <dcterms:modified xsi:type="dcterms:W3CDTF">2017-10-03T19:41:34Z</dcterms:modified>
</cp:coreProperties>
</file>