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67" r:id="rId2"/>
    <p:sldId id="268" r:id="rId3"/>
    <p:sldId id="269" r:id="rId4"/>
    <p:sldId id="271" r:id="rId5"/>
    <p:sldId id="266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94" r:id="rId18"/>
    <p:sldId id="284" r:id="rId19"/>
    <p:sldId id="283" r:id="rId20"/>
    <p:sldId id="293" r:id="rId21"/>
    <p:sldId id="285" r:id="rId22"/>
    <p:sldId id="295" r:id="rId23"/>
    <p:sldId id="296" r:id="rId24"/>
    <p:sldId id="286" r:id="rId25"/>
    <p:sldId id="287" r:id="rId26"/>
    <p:sldId id="299" r:id="rId27"/>
    <p:sldId id="292" r:id="rId28"/>
    <p:sldId id="288" r:id="rId29"/>
    <p:sldId id="297" r:id="rId30"/>
    <p:sldId id="298" r:id="rId31"/>
    <p:sldId id="258" r:id="rId32"/>
    <p:sldId id="259" r:id="rId33"/>
    <p:sldId id="29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25F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3" autoAdjust="0"/>
    <p:restoredTop sz="94624" autoAdjust="0"/>
  </p:normalViewPr>
  <p:slideViewPr>
    <p:cSldViewPr>
      <p:cViewPr varScale="1">
        <p:scale>
          <a:sx n="68" d="100"/>
          <a:sy n="68" d="100"/>
        </p:scale>
        <p:origin x="-14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539458-3284-4F54-A591-62F224D5E78B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1BAA65-7EA0-473D-836A-0BFEE9BEC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1BAA65-7EA0-473D-836A-0BFEE9BEC9E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friends4.mp3" TargetMode="External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57158" y="1214422"/>
            <a:ext cx="7572428" cy="70788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Дру</a:t>
            </a:r>
            <a:r>
              <a:rPr lang="ru-RU" sz="40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</a:rPr>
              <a:t>г</a:t>
            </a:r>
            <a:r>
              <a:rPr lang="ru-RU" sz="4000" b="1" cap="all" dirty="0" smtClean="0">
                <a:ln w="0"/>
                <a:solidFill>
                  <a:schemeClr val="accent6">
                    <a:lumMod val="75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 познаётся в беде</a:t>
            </a:r>
            <a:r>
              <a:rPr lang="ru-RU" sz="4000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.</a:t>
            </a:r>
            <a:endParaRPr lang="ru-RU" sz="4000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14348" y="2214554"/>
            <a:ext cx="6357982" cy="132343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Нет друга – ищи, а найдешь –береги.</a:t>
            </a:r>
            <a:endParaRPr lang="ru-RU" sz="4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8596" y="3714752"/>
            <a:ext cx="8143932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Не имей сто рублей, </a:t>
            </a:r>
            <a:r>
              <a:rPr lang="ru-RU" sz="4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а имей сто друзей</a:t>
            </a:r>
            <a:endParaRPr lang="ru-RU" sz="40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14" name="Заголовок 1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69441"/>
          </a:xfr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вини-пух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1857364"/>
            <a:ext cx="4276619" cy="4525963"/>
          </a:xfrm>
        </p:spPr>
      </p:pic>
      <p:pic>
        <p:nvPicPr>
          <p:cNvPr id="7170" name="Picture 2" descr="C:\Users\Алёна\Desktop\герои мультиков\пяточо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1857364"/>
            <a:ext cx="3132742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леополь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3575648" cy="4525963"/>
          </a:xfrm>
        </p:spPr>
      </p:pic>
      <p:pic>
        <p:nvPicPr>
          <p:cNvPr id="8194" name="Picture 2" descr="C:\Users\Алёна\Desktop\герои мультиков\мыш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942" y="1785926"/>
            <a:ext cx="3462345" cy="481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енот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357166"/>
            <a:ext cx="3575648" cy="4525963"/>
          </a:xfrm>
        </p:spPr>
      </p:pic>
      <p:pic>
        <p:nvPicPr>
          <p:cNvPr id="9218" name="Picture 2" descr="C:\Users\Алёна\Desktop\герои мультиков\обезья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43050"/>
            <a:ext cx="4105287" cy="4811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чебурашка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643570" y="3500438"/>
            <a:ext cx="2857500" cy="2857500"/>
          </a:xfrm>
        </p:spPr>
      </p:pic>
      <p:pic>
        <p:nvPicPr>
          <p:cNvPr id="10242" name="Picture 2" descr="C:\Users\Алёна\Desktop\герои мультиков\Uty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4"/>
            <a:ext cx="4405326" cy="5881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лыш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2000240"/>
            <a:ext cx="3620770" cy="4525963"/>
          </a:xfrm>
        </p:spPr>
      </p:pic>
      <p:pic>
        <p:nvPicPr>
          <p:cNvPr id="11266" name="Picture 2" descr="C:\Users\Алёна\Desktop\карлс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42852"/>
            <a:ext cx="4500584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Алёна\Desktop\герои мультиков\vjnhjcrb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4525963" cy="4525963"/>
          </a:xfrm>
          <a:prstGeom prst="rect">
            <a:avLst/>
          </a:prstGeom>
          <a:noFill/>
        </p:spPr>
      </p:pic>
      <p:pic>
        <p:nvPicPr>
          <p:cNvPr id="12291" name="Picture 3" descr="C:\Users\Алёна\Desktop\герои мультиков\шарик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643050"/>
            <a:ext cx="4392912" cy="48215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Алёна\Desktop\герои мультиков\львено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642918"/>
            <a:ext cx="3500462" cy="3857652"/>
          </a:xfrm>
          <a:prstGeom prst="rect">
            <a:avLst/>
          </a:prstGeom>
          <a:noFill/>
        </p:spPr>
      </p:pic>
      <p:pic>
        <p:nvPicPr>
          <p:cNvPr id="13315" name="Picture 3" descr="C:\Users\Алёна\Desktop\герои мультиков\черепаха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3214686"/>
            <a:ext cx="4762500" cy="3143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768865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Что такое дружба?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– спросила я у птицы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- Это когда коршун летает вместе с синицей.</a:t>
            </a:r>
          </a:p>
          <a:p>
            <a:pPr>
              <a:buNone/>
            </a:pP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Спросил я у зверя: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- Что такое дружба?</a:t>
            </a:r>
          </a:p>
          <a:p>
            <a:pPr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- Это когда зайцу лисы бояться не нужно.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лёна\Desktop\1287554354_1fbd1cd9b3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4286250" cy="3143250"/>
          </a:xfrm>
          <a:prstGeom prst="rect">
            <a:avLst/>
          </a:prstGeom>
          <a:noFill/>
        </p:spPr>
      </p:pic>
      <p:pic>
        <p:nvPicPr>
          <p:cNvPr id="15363" name="Picture 3" descr="C:\Users\Алёна\Desktop\1351265100_02lab7of812166537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786058"/>
            <a:ext cx="4762500" cy="3571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лёна\Desktop\disabledchil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571480"/>
            <a:ext cx="3548064" cy="3286148"/>
          </a:xfrm>
          <a:prstGeom prst="rect">
            <a:avLst/>
          </a:prstGeom>
          <a:noFill/>
        </p:spPr>
      </p:pic>
      <p:pic>
        <p:nvPicPr>
          <p:cNvPr id="14339" name="Picture 3" descr="C:\Users\Алёна\Desktop\dsc_0132_01414-6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14554"/>
            <a:ext cx="4731258" cy="4096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50004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6700" b="1" dirty="0" smtClean="0">
                <a:solidFill>
                  <a:srgbClr val="825F08"/>
                </a:solidFill>
                <a:latin typeface="Arial Black" pitchFamily="34" charset="0"/>
              </a:rPr>
              <a:t>Планета дружбы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5918" y="4500570"/>
            <a:ext cx="6400800" cy="1285884"/>
          </a:xfrm>
        </p:spPr>
        <p:txBody>
          <a:bodyPr>
            <a:normAutofit fontScale="62500" lnSpcReduction="20000"/>
          </a:bodyPr>
          <a:lstStyle/>
          <a:p>
            <a:pPr algn="r"/>
            <a:endParaRPr lang="ru-RU" dirty="0" smtClean="0"/>
          </a:p>
          <a:p>
            <a:pPr algn="r"/>
            <a:endParaRPr lang="ru-RU" dirty="0" smtClean="0"/>
          </a:p>
          <a:p>
            <a:pPr algn="r"/>
            <a:r>
              <a:rPr lang="ru-RU" sz="6600" b="1" dirty="0" smtClean="0">
                <a:solidFill>
                  <a:schemeClr val="accent5">
                    <a:lumMod val="50000"/>
                  </a:schemeClr>
                </a:solidFill>
              </a:rPr>
              <a:t>Планета дружбы</a:t>
            </a:r>
            <a:endParaRPr lang="ru-RU" sz="6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2051" name="Picture 3" descr="C:\Users\Алёна\Desktop\Дружба 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571588"/>
            <a:ext cx="5357819" cy="50721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Мы разные? Мы равные!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C:\Users\Алёна\Desktop\clipart_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000108"/>
            <a:ext cx="5214974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Documents and Settings\Администратор\Рабочий стол\Анимации\анимашки\KIDS\AN13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857250" y="142875"/>
            <a:ext cx="2824163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friends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00037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C:\Users\Алёна\Desktop\Дружба 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2928934"/>
            <a:ext cx="5572131" cy="328614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4945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143000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solidFill>
                  <a:srgbClr val="002060"/>
                </a:solidFill>
              </a:rPr>
              <a:t>Игра – упражнение</a:t>
            </a:r>
            <a:r>
              <a:rPr lang="ru-RU" sz="6000" dirty="0" smtClean="0">
                <a:solidFill>
                  <a:srgbClr val="002060"/>
                </a:solidFill>
              </a:rPr>
              <a:t> </a:t>
            </a:r>
            <a:br>
              <a:rPr lang="ru-RU" sz="6000" dirty="0" smtClean="0">
                <a:solidFill>
                  <a:srgbClr val="002060"/>
                </a:solidFill>
              </a:rPr>
            </a:br>
            <a:r>
              <a:rPr lang="ru-RU" sz="6000" b="1" dirty="0" smtClean="0">
                <a:solidFill>
                  <a:srgbClr val="002060"/>
                </a:solidFill>
              </a:rPr>
              <a:t>«Солнце встает»</a:t>
            </a:r>
            <a:endParaRPr lang="ru-RU" sz="6000" b="1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Алёна\Desktop\Дружба картинки\Дружба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1928802"/>
            <a:ext cx="3657600" cy="29337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Все за одного, а один за всех,</a:t>
            </a:r>
          </a:p>
          <a:p>
            <a:pPr>
              <a:buNone/>
            </a:pPr>
            <a:r>
              <a:rPr lang="ru-RU" sz="4800" b="1" dirty="0" smtClean="0">
                <a:solidFill>
                  <a:srgbClr val="FF0000"/>
                </a:solidFill>
              </a:rPr>
              <a:t> тогда в деле будет успех.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Алёна\Desktop\Дружба картинки\дружба 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116"/>
            <a:ext cx="9144000" cy="4714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Важные правила дружбы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857621" y="1357298"/>
            <a:ext cx="4829180" cy="4768865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Надо говорить по очереди, не перебивать друг друга.</a:t>
            </a:r>
          </a:p>
          <a:p>
            <a:r>
              <a:rPr lang="ru-RU" sz="2800" b="1" dirty="0" smtClean="0"/>
              <a:t>Внимательно слушать того, кто говорит.</a:t>
            </a:r>
          </a:p>
          <a:p>
            <a:r>
              <a:rPr lang="ru-RU" sz="2800" b="1" dirty="0" smtClean="0"/>
              <a:t>Если то, что вам говорят, не совсем понятно, надо обязательно переспросить и постараться понять.</a:t>
            </a:r>
            <a:endParaRPr lang="ru-RU" sz="2800" b="1" dirty="0"/>
          </a:p>
        </p:txBody>
      </p:sp>
      <p:pic>
        <p:nvPicPr>
          <p:cNvPr id="17410" name="Picture 2" descr="C:\Users\Алёна\Desktop\дружба 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714752"/>
            <a:ext cx="3929090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Users\Алёна\Desktop\1369448152-02044d861cf6126d6a089203fd2298c0.jpe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3429000"/>
            <a:ext cx="4643470" cy="3214710"/>
          </a:xfrm>
          <a:prstGeom prst="rect">
            <a:avLst/>
          </a:prstGeom>
          <a:noFill/>
        </p:spPr>
      </p:pic>
      <p:pic>
        <p:nvPicPr>
          <p:cNvPr id="7" name="Содержимое 6" descr="99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28596" y="571480"/>
            <a:ext cx="4286280" cy="335758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71570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</a:rPr>
              <a:t>Лучший способ помириться – это</a:t>
            </a:r>
            <a:r>
              <a:rPr lang="ru-RU" sz="4800" b="1" dirty="0" smtClean="0">
                <a:solidFill>
                  <a:srgbClr val="C00000"/>
                </a:solidFill>
              </a:rPr>
              <a:t> </a:t>
            </a:r>
            <a:r>
              <a:rPr lang="ru-RU" sz="4800" b="1" u="sng" dirty="0" smtClean="0">
                <a:solidFill>
                  <a:srgbClr val="C00000"/>
                </a:solidFill>
              </a:rPr>
              <a:t>улыбнуться</a:t>
            </a:r>
            <a:r>
              <a:rPr lang="ru-RU" sz="4800" b="1" u="sng" dirty="0" smtClean="0">
                <a:solidFill>
                  <a:srgbClr val="FFC000"/>
                </a:solidFill>
              </a:rPr>
              <a:t>.</a:t>
            </a:r>
            <a:endParaRPr lang="ru-RU" sz="4800" b="1" u="sng" dirty="0">
              <a:solidFill>
                <a:srgbClr val="FFC000"/>
              </a:solidFill>
            </a:endParaRPr>
          </a:p>
        </p:txBody>
      </p:sp>
      <p:pic>
        <p:nvPicPr>
          <p:cNvPr id="3074" name="Picture 2" descr="C:\Users\Алёна\Desktop\Дружба картинки\Дружба3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643050"/>
            <a:ext cx="8858312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57158" y="785794"/>
            <a:ext cx="8280400" cy="5592784"/>
          </a:xfrm>
        </p:spPr>
        <p:txBody>
          <a:bodyPr>
            <a:normAutofit fontScale="92500"/>
          </a:bodyPr>
          <a:lstStyle/>
          <a:p>
            <a:pPr>
              <a:buNone/>
            </a:pPr>
            <a:endParaRPr lang="ru-RU" sz="2800" dirty="0"/>
          </a:p>
          <a:p>
            <a:pPr>
              <a:buNone/>
            </a:pPr>
            <a:r>
              <a:rPr lang="ru-RU" b="1" dirty="0" smtClean="0"/>
              <a:t>1. Один за всех и все за одного.</a:t>
            </a:r>
          </a:p>
          <a:p>
            <a:pPr>
              <a:buNone/>
            </a:pPr>
            <a:r>
              <a:rPr lang="ru-RU" b="1" dirty="0" smtClean="0"/>
              <a:t>2. Уважайте друг друга и помогайте друг другу.</a:t>
            </a:r>
          </a:p>
          <a:p>
            <a:pPr>
              <a:buNone/>
            </a:pPr>
            <a:r>
              <a:rPr lang="ru-RU" b="1" dirty="0" smtClean="0"/>
              <a:t>3. Радуйтесь вместе с друзьями.</a:t>
            </a:r>
          </a:p>
          <a:p>
            <a:pPr>
              <a:buNone/>
            </a:pPr>
            <a:r>
              <a:rPr lang="ru-RU" b="1" dirty="0" smtClean="0"/>
              <a:t>4. Не обижайте друзей и всех, кто вас окружает.</a:t>
            </a:r>
          </a:p>
          <a:p>
            <a:pPr>
              <a:buNone/>
            </a:pPr>
            <a:r>
              <a:rPr lang="ru-RU" b="1" dirty="0" smtClean="0"/>
              <a:t>5. Не оставляйте друзей в беде, не подводите их, не предавайте, не обманывайте, не нарушайте своих обещаний.</a:t>
            </a:r>
          </a:p>
          <a:p>
            <a:pPr>
              <a:buNone/>
            </a:pPr>
            <a:r>
              <a:rPr lang="ru-RU" b="1" dirty="0" smtClean="0"/>
              <a:t>6. Берегите друзей, ведь друга потерять </a:t>
            </a:r>
          </a:p>
          <a:p>
            <a:pPr>
              <a:buNone/>
            </a:pPr>
            <a:r>
              <a:rPr lang="ru-RU" b="1" dirty="0" smtClean="0"/>
              <a:t>легко. Старый друг лучше новых двух.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52228" name="WordArt 4"/>
          <p:cNvSpPr>
            <a:spLocks noChangeArrowheads="1" noChangeShapeType="1" noTextEdit="1"/>
          </p:cNvSpPr>
          <p:nvPr/>
        </p:nvSpPr>
        <p:spPr bwMode="auto">
          <a:xfrm>
            <a:off x="1857356" y="214290"/>
            <a:ext cx="4786346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b="1" i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Основные законы дружбы:</a:t>
            </a:r>
            <a:endParaRPr lang="ru-RU" b="1" i="1" kern="10" dirty="0">
              <a:ln w="9525">
                <a:noFill/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5" name="Picture 2" descr="H:\кАРТИНКИ\Из мультфильмов\POOHP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58082" y="4357694"/>
            <a:ext cx="1500198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70" decel="100000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770" decel="100000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6" dur="77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8" dur="770" fill="hold"/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6700" b="1" dirty="0" smtClean="0">
                <a:solidFill>
                  <a:srgbClr val="C00000"/>
                </a:solidFill>
              </a:rPr>
              <a:t>Мальчики и девочки поспорили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027" name="Picture 3" descr="C:\Users\Алёна\Desktop\дружба 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714488"/>
            <a:ext cx="7262810" cy="500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лёна\Desktop\Дружба 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Земля 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285728"/>
            <a:ext cx="8429683" cy="628654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лёна\Desktop\Дружба 1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428736"/>
            <a:ext cx="7808913" cy="3214703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>
              <a:defRPr/>
            </a:pPr>
            <a:r>
              <a:rPr lang="ru-RU" sz="4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К тебе я обращаюсь, друг!</a:t>
            </a:r>
            <a:br>
              <a:rPr lang="ru-RU" sz="4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Вставай скорее с нами в круг!</a:t>
            </a:r>
            <a:br>
              <a:rPr lang="ru-RU" sz="4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Почувствуй радость и тепло,</a:t>
            </a:r>
            <a:br>
              <a:rPr lang="ru-RU" sz="4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48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И как с друзьями хорошо!</a:t>
            </a:r>
          </a:p>
        </p:txBody>
      </p:sp>
      <p:pic>
        <p:nvPicPr>
          <p:cNvPr id="6" name="Рисунок 5" descr="сова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5143512"/>
            <a:ext cx="13573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Анима (8)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92" y="4286256"/>
            <a:ext cx="164304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r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25" y="2428875"/>
            <a:ext cx="7497763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400" dirty="0" smtClean="0"/>
              <a:t>        Пусть наша добрая улыбка,</a:t>
            </a:r>
            <a:br>
              <a:rPr lang="ru-RU" sz="4400" dirty="0" smtClean="0"/>
            </a:br>
            <a:r>
              <a:rPr lang="ru-RU" sz="4400" dirty="0" smtClean="0"/>
              <a:t>Согреет всех своим теплом,</a:t>
            </a:r>
            <a:br>
              <a:rPr lang="ru-RU" sz="4400" dirty="0" smtClean="0"/>
            </a:br>
            <a:r>
              <a:rPr lang="ru-RU" sz="4400" dirty="0" smtClean="0"/>
              <a:t>Напомнит нам, как важно в жизни</a:t>
            </a:r>
            <a:br>
              <a:rPr lang="ru-RU" sz="4400" dirty="0" smtClean="0"/>
            </a:br>
            <a:r>
              <a:rPr lang="ru-RU" sz="4400" dirty="0" smtClean="0"/>
              <a:t>Делиться счастьем </a:t>
            </a:r>
            <a:br>
              <a:rPr lang="ru-RU" sz="4400" dirty="0" smtClean="0"/>
            </a:br>
            <a:r>
              <a:rPr lang="ru-RU" sz="4400" dirty="0" smtClean="0"/>
              <a:t>и добром!</a:t>
            </a:r>
            <a:endParaRPr lang="ru-RU" sz="4400" dirty="0"/>
          </a:p>
        </p:txBody>
      </p:sp>
      <p:pic>
        <p:nvPicPr>
          <p:cNvPr id="10243" name="Picture 11" descr="C:\Users\рпм\Desktop\1191177881_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75" y="4071938"/>
            <a:ext cx="100012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Рисунок 3" descr="Анима (39)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38" y="357188"/>
            <a:ext cx="14287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cs typeface="Aharoni" pitchFamily="2" charset="-79"/>
              </a:rPr>
              <a:t>Что такое дружба?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cs typeface="Aharoni" pitchFamily="2" charset="-79"/>
              </a:rPr>
              <a:t>Кто такой друг?</a:t>
            </a:r>
          </a:p>
          <a:p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cs typeface="Aharoni" pitchFamily="2" charset="-79"/>
              </a:rPr>
              <a:t>Какими качествами должен обладать  настоящий друг?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Алёна\Desktop\Дружба 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7689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  <a:cs typeface="Aharoni" pitchFamily="2" charset="-79"/>
              </a:rPr>
              <a:t>Д       </a:t>
            </a:r>
            <a:r>
              <a:rPr lang="ru-RU" sz="4000" b="1" i="1" u="sng" dirty="0" err="1" smtClean="0">
                <a:solidFill>
                  <a:srgbClr val="002060"/>
                </a:solidFill>
                <a:cs typeface="Aharoni" pitchFamily="2" charset="-79"/>
              </a:rPr>
              <a:t>доброта,доверие</a:t>
            </a:r>
            <a:endParaRPr lang="ru-RU" sz="4000" b="1" i="1" u="sng" dirty="0" smtClean="0">
              <a:solidFill>
                <a:srgbClr val="002060"/>
              </a:solidFill>
              <a:cs typeface="Aharoni" pitchFamily="2" charset="-79"/>
            </a:endParaRPr>
          </a:p>
          <a:p>
            <a:r>
              <a:rPr lang="ru-RU" sz="4000" b="1" dirty="0" smtClean="0">
                <a:solidFill>
                  <a:srgbClr val="002060"/>
                </a:solidFill>
                <a:cs typeface="Aharoni" pitchFamily="2" charset="-79"/>
              </a:rPr>
              <a:t>Р        </a:t>
            </a:r>
            <a:r>
              <a:rPr lang="ru-RU" sz="4000" b="1" i="1" u="sng" dirty="0" smtClean="0">
                <a:solidFill>
                  <a:srgbClr val="002060"/>
                </a:solidFill>
                <a:cs typeface="Aharoni" pitchFamily="2" charset="-79"/>
              </a:rPr>
              <a:t>радушие  </a:t>
            </a:r>
          </a:p>
          <a:p>
            <a:r>
              <a:rPr lang="ru-RU" sz="4000" b="1" dirty="0" smtClean="0">
                <a:solidFill>
                  <a:srgbClr val="002060"/>
                </a:solidFill>
                <a:cs typeface="Aharoni" pitchFamily="2" charset="-79"/>
              </a:rPr>
              <a:t>У        </a:t>
            </a:r>
            <a:r>
              <a:rPr lang="ru-RU" sz="4000" b="1" i="1" u="sng" dirty="0" smtClean="0">
                <a:solidFill>
                  <a:srgbClr val="002060"/>
                </a:solidFill>
                <a:cs typeface="Aharoni" pitchFamily="2" charset="-79"/>
              </a:rPr>
              <a:t>уважение</a:t>
            </a:r>
          </a:p>
          <a:p>
            <a:r>
              <a:rPr lang="ru-RU" sz="4000" b="1" dirty="0" smtClean="0">
                <a:solidFill>
                  <a:srgbClr val="002060"/>
                </a:solidFill>
                <a:cs typeface="Aharoni" pitchFamily="2" charset="-79"/>
              </a:rPr>
              <a:t>Ж       </a:t>
            </a:r>
            <a:r>
              <a:rPr lang="ru-RU" sz="4000" b="1" i="1" u="sng" dirty="0" smtClean="0">
                <a:solidFill>
                  <a:srgbClr val="002060"/>
                </a:solidFill>
                <a:cs typeface="Aharoni" pitchFamily="2" charset="-79"/>
              </a:rPr>
              <a:t>жизнерадостность</a:t>
            </a:r>
          </a:p>
          <a:p>
            <a:r>
              <a:rPr lang="ru-RU" sz="4000" b="1" dirty="0" smtClean="0">
                <a:solidFill>
                  <a:srgbClr val="002060"/>
                </a:solidFill>
                <a:cs typeface="Aharoni" pitchFamily="2" charset="-79"/>
              </a:rPr>
              <a:t>Б        </a:t>
            </a:r>
            <a:r>
              <a:rPr lang="ru-RU" sz="4000" b="1" i="1" u="sng" dirty="0" smtClean="0">
                <a:solidFill>
                  <a:srgbClr val="002060"/>
                </a:solidFill>
                <a:cs typeface="Aharoni" pitchFamily="2" charset="-79"/>
              </a:rPr>
              <a:t>бескорыстие, благородство</a:t>
            </a:r>
          </a:p>
          <a:p>
            <a:r>
              <a:rPr lang="ru-RU" sz="4000" b="1" dirty="0" smtClean="0">
                <a:solidFill>
                  <a:srgbClr val="002060"/>
                </a:solidFill>
                <a:cs typeface="Aharoni" pitchFamily="2" charset="-79"/>
              </a:rPr>
              <a:t>А        </a:t>
            </a:r>
            <a:r>
              <a:rPr lang="ru-RU" sz="4000" b="1" i="1" u="sng" dirty="0" smtClean="0">
                <a:solidFill>
                  <a:srgbClr val="002060"/>
                </a:solidFill>
                <a:cs typeface="Aharoni" pitchFamily="2" charset="-79"/>
              </a:rPr>
              <a:t>активность</a:t>
            </a:r>
            <a:endParaRPr lang="ru-RU" sz="4000" b="1" i="1" u="sng" dirty="0">
              <a:solidFill>
                <a:srgbClr val="002060"/>
              </a:solidFill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77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4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77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770" decel="100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77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Кто с кем дружен, кто кому нужен?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заяц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1428736"/>
            <a:ext cx="4357718" cy="3143272"/>
          </a:xfrm>
        </p:spPr>
      </p:pic>
      <p:pic>
        <p:nvPicPr>
          <p:cNvPr id="4098" name="Picture 2" descr="C:\Users\Алёна\Desktop\герои мультиков\djkr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857496"/>
            <a:ext cx="4714908" cy="3643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уратино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857496"/>
            <a:ext cx="5089011" cy="3829064"/>
          </a:xfrm>
        </p:spPr>
      </p:pic>
      <p:pic>
        <p:nvPicPr>
          <p:cNvPr id="5123" name="Picture 3" descr="C:\Users\Алёна\Desktop\мальви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285728"/>
            <a:ext cx="3714776" cy="40005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лоснежк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2928958" cy="4286280"/>
          </a:xfrm>
        </p:spPr>
      </p:pic>
      <p:pic>
        <p:nvPicPr>
          <p:cNvPr id="6147" name="Picture 3" descr="C:\Users\Алёна\Desktop\pictu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2143116"/>
            <a:ext cx="5118100" cy="4533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276</Words>
  <PresentationFormat>Экран (4:3)</PresentationFormat>
  <Paragraphs>43</Paragraphs>
  <Slides>33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Планета дружбы </vt:lpstr>
      <vt:lpstr>Слайд 3</vt:lpstr>
      <vt:lpstr>Слайд 4</vt:lpstr>
      <vt:lpstr>Слайд 5</vt:lpstr>
      <vt:lpstr>Слайд 6</vt:lpstr>
      <vt:lpstr>Кто с кем дружен, кто кому нужен?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Мы разные? Мы равные!</vt:lpstr>
      <vt:lpstr>Слайд 21</vt:lpstr>
      <vt:lpstr>Игра – упражнение  «Солнце встает»</vt:lpstr>
      <vt:lpstr>Слайд 23</vt:lpstr>
      <vt:lpstr>Важные правила дружбы</vt:lpstr>
      <vt:lpstr>Слайд 25</vt:lpstr>
      <vt:lpstr>Лучший способ помириться – это улыбнуться.</vt:lpstr>
      <vt:lpstr>Слайд 27</vt:lpstr>
      <vt:lpstr> Мальчики и девочки поспорили.</vt:lpstr>
      <vt:lpstr>Слайд 29</vt:lpstr>
      <vt:lpstr>Слайд 30</vt:lpstr>
      <vt:lpstr>К тебе я обращаюсь, друг! Вставай скорее с нами в круг! Почувствуй радость и тепло, И как с друзьями хорошо!</vt:lpstr>
      <vt:lpstr>        Пусть наша добрая улыбка, Согреет всех своим теплом, Напомнит нам, как важно в жизни Делиться счастьем  и добром!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Алёна</dc:creator>
  <cp:lastModifiedBy>user</cp:lastModifiedBy>
  <cp:revision>37</cp:revision>
  <dcterms:created xsi:type="dcterms:W3CDTF">2014-02-22T14:26:14Z</dcterms:created>
  <dcterms:modified xsi:type="dcterms:W3CDTF">2017-01-20T11:57:34Z</dcterms:modified>
</cp:coreProperties>
</file>