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3" r:id="rId7"/>
    <p:sldId id="276" r:id="rId8"/>
    <p:sldId id="260" r:id="rId9"/>
    <p:sldId id="262" r:id="rId10"/>
    <p:sldId id="280" r:id="rId11"/>
    <p:sldId id="275" r:id="rId12"/>
    <p:sldId id="268" r:id="rId13"/>
    <p:sldId id="269" r:id="rId14"/>
    <p:sldId id="266" r:id="rId15"/>
    <p:sldId id="270" r:id="rId16"/>
    <p:sldId id="271" r:id="rId17"/>
    <p:sldId id="282" r:id="rId18"/>
    <p:sldId id="267" r:id="rId19"/>
    <p:sldId id="274" r:id="rId20"/>
    <p:sldId id="273" r:id="rId21"/>
    <p:sldId id="265" r:id="rId22"/>
    <p:sldId id="281" r:id="rId23"/>
    <p:sldId id="272" r:id="rId24"/>
    <p:sldId id="264" r:id="rId25"/>
    <p:sldId id="279" r:id="rId26"/>
    <p:sldId id="278" r:id="rId27"/>
    <p:sldId id="277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55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6220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328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2983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22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68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453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67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31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05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056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441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6984776" cy="118199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Стресс и его влияние на человека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005064"/>
            <a:ext cx="6400800" cy="271115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преподавателя –организатора ОБЖ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ВешкаймскойСОШ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№2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ЛёшинаАлександраЕгоровича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10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08446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96844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6619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66948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8959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66093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11637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69405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807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69152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chemeClr val="bg1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1125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современной жизни стрессы играют значительную роль. Они влияют на поведение человека, его работоспособность, здоровье, взаимоотношения с окружающими и в семье. Наиболее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широко употребимым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определением является следующее:</a:t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 Стресс — это напряженное состояние организма человека, как физическое, так и психическое".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Существуют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другие определения, но важно понять следующее –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стресс это не само воздействие, а именно наша реакция на это воздействие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49063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4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8737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4339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33113"/>
            <a:ext cx="4394835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090951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8775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61393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74668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91549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28007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653136"/>
            <a:ext cx="1739627" cy="16727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16632"/>
            <a:ext cx="7575826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657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56992"/>
            <a:ext cx="8208912" cy="33843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Многие люди постоянно находятся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влиянием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стресса. Это негативно сказывается на здоровье человека. Истощаются нервные клетки, снижается иммунитет, появляется склонность к различным физическим заболеваниям. А так же есть вероятность, что под действием стресса может появиться  и психическое расстройство. Например, невроз навязчивых состояний, который не так-то просто поддается коррекции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marina-dorih.ru/wp-content/uploads/2010/10/-e1286392622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206"/>
            <a:ext cx="3469292" cy="2923457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206"/>
            <a:ext cx="3780369" cy="283389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2840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373616" cy="5400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1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Список </a:t>
            </a:r>
            <a:r>
              <a:rPr lang="ru-RU" sz="1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последствий влияние стресса на человека:</a:t>
            </a:r>
          </a:p>
          <a:p>
            <a:endParaRPr lang="ru-RU" sz="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1.Энергетика человека под воздействием стресса снижается, появляется быстрая утомляемость. Силы истощаются, и возникает такое ощущение, что ничего не хочется делать. Нет сил, чтоб успешно справляться с работой.</a:t>
            </a:r>
          </a:p>
          <a:p>
            <a:endParaRPr lang="ru-RU" sz="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2.Эмоциональная сфера страдает, снижается настроение, появляются депрессивные мысли. Человек начинает концентрироваться на плохом, а это приводит к тому, что плохое только усиливается. И получается замкнутый круг, из которого нужно выходить с помощью освобождения от отрицательных эмоций.</a:t>
            </a:r>
          </a:p>
          <a:p>
            <a:endParaRPr lang="ru-RU" sz="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3.Физическое здоровье дает сбои. Обостряются хронические заболевания или </a:t>
            </a:r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появляются новые</a:t>
            </a:r>
            <a:r>
              <a:rPr lang="ru-RU" sz="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такие как гипертония, диабет, болезни желудочно-кишечного тракта, болезни сердца и многие другие. Так же под влиянием стресса у человека повышается риск заболевание онкологией.</a:t>
            </a:r>
          </a:p>
          <a:p>
            <a:endParaRPr lang="ru-RU" sz="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4.Человек, под влиянием стресса может поправиться. Это происходит потому, что еда начинает выполнять защитную функцию, происходит заедание стресса и естественно это отражается на вашей фигуре не самым лучшим образом.</a:t>
            </a:r>
          </a:p>
        </p:txBody>
      </p:sp>
    </p:spTree>
    <p:extLst>
      <p:ext uri="{BB962C8B-B14F-4D97-AF65-F5344CB8AC3E}">
        <p14:creationId xmlns:p14="http://schemas.microsoft.com/office/powerpoint/2010/main" xmlns="" val="3239361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6034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23340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19618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5348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40945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248</Words>
  <Application>Microsoft Office PowerPoint</Application>
  <PresentationFormat>Экран (4:3)</PresentationFormat>
  <Paragraphs>13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Стресс и его влияние на человека</vt:lpstr>
      <vt:lpstr>В современной жизни стрессы играют значительную роль. Они влияют на поведение человека, его работоспособность, здоровье, взаимоотношения с окружающими и в семье. Наиболее широко употребимым определением является следующее:  " Стресс — это напряженное состояние организма человека, как физическое, так и психическое".   Существуют и другие определения, но важно понять следующее – стресс это не само воздействие, а именно наша реакция на это воздействие.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Стресс и его влияние на человека</dc:title>
  <dc:creator>Администратор</dc:creator>
  <cp:lastModifiedBy>Пользователь</cp:lastModifiedBy>
  <cp:revision>8</cp:revision>
  <dcterms:created xsi:type="dcterms:W3CDTF">2016-04-10T09:53:49Z</dcterms:created>
  <dcterms:modified xsi:type="dcterms:W3CDTF">2016-04-17T07:00:27Z</dcterms:modified>
</cp:coreProperties>
</file>