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7" r:id="rId4"/>
    <p:sldId id="270" r:id="rId5"/>
    <p:sldId id="259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71" r:id="rId14"/>
    <p:sldId id="269" r:id="rId15"/>
    <p:sldId id="260" r:id="rId16"/>
    <p:sldId id="273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2F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94660"/>
  </p:normalViewPr>
  <p:slideViewPr>
    <p:cSldViewPr>
      <p:cViewPr varScale="1">
        <p:scale>
          <a:sx n="91" d="100"/>
          <a:sy n="91" d="100"/>
        </p:scale>
        <p:origin x="93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343A3C-292F-4A5A-B238-11610279873B}" type="doc">
      <dgm:prSet loTypeId="urn:microsoft.com/office/officeart/2005/8/layout/vList6" loCatId="process" qsTypeId="urn:microsoft.com/office/officeart/2005/8/quickstyle/3d2#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1C802D-580B-4C61-AD7A-044D49579D6A}">
      <dgm:prSet phldrT="[Текст]"/>
      <dgm:spPr/>
      <dgm:t>
        <a:bodyPr/>
        <a:lstStyle/>
        <a:p>
          <a:r>
            <a:rPr lang="ru-RU" b="1" dirty="0" smtClean="0"/>
            <a:t>Групповой брак внутри общины (полигамия)</a:t>
          </a:r>
          <a:endParaRPr lang="ru-RU" b="1" dirty="0"/>
        </a:p>
      </dgm:t>
    </dgm:pt>
    <dgm:pt modelId="{CB0535B0-D6AC-484C-8D0C-98CFAEDB5EB8}" type="parTrans" cxnId="{47616F8A-ECA2-451C-8483-EC0E8B4B5830}">
      <dgm:prSet/>
      <dgm:spPr/>
      <dgm:t>
        <a:bodyPr/>
        <a:lstStyle/>
        <a:p>
          <a:endParaRPr lang="ru-RU"/>
        </a:p>
      </dgm:t>
    </dgm:pt>
    <dgm:pt modelId="{93FB1BA7-26F7-42F3-AE25-7C7B999EE14E}" type="sibTrans" cxnId="{47616F8A-ECA2-451C-8483-EC0E8B4B5830}">
      <dgm:prSet/>
      <dgm:spPr/>
      <dgm:t>
        <a:bodyPr/>
        <a:lstStyle/>
        <a:p>
          <a:endParaRPr lang="ru-RU"/>
        </a:p>
      </dgm:t>
    </dgm:pt>
    <dgm:pt modelId="{9733EB7A-33C9-4699-86C6-5FC681FCF2A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3200" b="1" dirty="0" smtClean="0"/>
            <a:t>Переход от </a:t>
          </a:r>
          <a:r>
            <a:rPr lang="en-US" sz="3200" b="1" dirty="0" smtClean="0"/>
            <a:t>Homo </a:t>
          </a:r>
          <a:r>
            <a:rPr lang="en-US" sz="3200" b="1" dirty="0" err="1" smtClean="0"/>
            <a:t>habilis</a:t>
          </a:r>
          <a:r>
            <a:rPr lang="ru-RU" sz="3200" b="1" dirty="0" smtClean="0"/>
            <a:t> к </a:t>
          </a:r>
          <a:r>
            <a:rPr lang="en-US" sz="3200" b="1" dirty="0" smtClean="0"/>
            <a:t>Homo sapiens</a:t>
          </a:r>
          <a:endParaRPr lang="ru-RU" sz="3200" b="1" dirty="0"/>
        </a:p>
      </dgm:t>
    </dgm:pt>
    <dgm:pt modelId="{42981A2B-93BD-4C27-8780-732774993228}" type="parTrans" cxnId="{A755682E-58C7-4B95-A292-484D7E103B2B}">
      <dgm:prSet/>
      <dgm:spPr/>
      <dgm:t>
        <a:bodyPr/>
        <a:lstStyle/>
        <a:p>
          <a:endParaRPr lang="ru-RU"/>
        </a:p>
      </dgm:t>
    </dgm:pt>
    <dgm:pt modelId="{36053322-60B5-4E5A-9B64-D85DE77E83D7}" type="sibTrans" cxnId="{A755682E-58C7-4B95-A292-484D7E103B2B}">
      <dgm:prSet/>
      <dgm:spPr/>
      <dgm:t>
        <a:bodyPr/>
        <a:lstStyle/>
        <a:p>
          <a:endParaRPr lang="ru-RU"/>
        </a:p>
      </dgm:t>
    </dgm:pt>
    <dgm:pt modelId="{ACA739F3-22A1-4C2C-8DE0-74E73FCFBDD3}" type="pres">
      <dgm:prSet presAssocID="{EB343A3C-292F-4A5A-B238-116102798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5BB0DE6-8F6E-4876-A879-69CB7A392436}" type="pres">
      <dgm:prSet presAssocID="{741C802D-580B-4C61-AD7A-044D49579D6A}" presName="linNode" presStyleCnt="0"/>
      <dgm:spPr/>
      <dgm:t>
        <a:bodyPr/>
        <a:lstStyle/>
        <a:p>
          <a:endParaRPr lang="ru-RU"/>
        </a:p>
      </dgm:t>
    </dgm:pt>
    <dgm:pt modelId="{DFC6089E-C85B-4702-A6FF-6B24EAB529E6}" type="pres">
      <dgm:prSet presAssocID="{741C802D-580B-4C61-AD7A-044D49579D6A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626E2-A778-4FE7-B02D-0DE7807CF8C4}" type="pres">
      <dgm:prSet presAssocID="{741C802D-580B-4C61-AD7A-044D49579D6A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616F8A-ECA2-451C-8483-EC0E8B4B5830}" srcId="{EB343A3C-292F-4A5A-B238-11610279873B}" destId="{741C802D-580B-4C61-AD7A-044D49579D6A}" srcOrd="0" destOrd="0" parTransId="{CB0535B0-D6AC-484C-8D0C-98CFAEDB5EB8}" sibTransId="{93FB1BA7-26F7-42F3-AE25-7C7B999EE14E}"/>
    <dgm:cxn modelId="{A755682E-58C7-4B95-A292-484D7E103B2B}" srcId="{741C802D-580B-4C61-AD7A-044D49579D6A}" destId="{9733EB7A-33C9-4699-86C6-5FC681FCF2A1}" srcOrd="0" destOrd="0" parTransId="{42981A2B-93BD-4C27-8780-732774993228}" sibTransId="{36053322-60B5-4E5A-9B64-D85DE77E83D7}"/>
    <dgm:cxn modelId="{694649C1-7F43-46A1-B316-BFF50131BD4A}" type="presOf" srcId="{EB343A3C-292F-4A5A-B238-11610279873B}" destId="{ACA739F3-22A1-4C2C-8DE0-74E73FCFBDD3}" srcOrd="0" destOrd="0" presId="urn:microsoft.com/office/officeart/2005/8/layout/vList6"/>
    <dgm:cxn modelId="{216C1E93-F890-4B6C-9AC6-76D3B84BFC4E}" type="presOf" srcId="{741C802D-580B-4C61-AD7A-044D49579D6A}" destId="{DFC6089E-C85B-4702-A6FF-6B24EAB529E6}" srcOrd="0" destOrd="0" presId="urn:microsoft.com/office/officeart/2005/8/layout/vList6"/>
    <dgm:cxn modelId="{532ECB29-6CCB-48A7-A666-47A825DB603D}" type="presOf" srcId="{9733EB7A-33C9-4699-86C6-5FC681FCF2A1}" destId="{4E8626E2-A778-4FE7-B02D-0DE7807CF8C4}" srcOrd="0" destOrd="0" presId="urn:microsoft.com/office/officeart/2005/8/layout/vList6"/>
    <dgm:cxn modelId="{B0698EEB-5D72-4962-A3CA-9BBBA1C18E04}" type="presParOf" srcId="{ACA739F3-22A1-4C2C-8DE0-74E73FCFBDD3}" destId="{C5BB0DE6-8F6E-4876-A879-69CB7A392436}" srcOrd="0" destOrd="0" presId="urn:microsoft.com/office/officeart/2005/8/layout/vList6"/>
    <dgm:cxn modelId="{6CE59105-6A08-4FF9-8121-CA9177B0F7E3}" type="presParOf" srcId="{C5BB0DE6-8F6E-4876-A879-69CB7A392436}" destId="{DFC6089E-C85B-4702-A6FF-6B24EAB529E6}" srcOrd="0" destOrd="0" presId="urn:microsoft.com/office/officeart/2005/8/layout/vList6"/>
    <dgm:cxn modelId="{002C2810-93CB-4888-B59A-F6EF712F829F}" type="presParOf" srcId="{C5BB0DE6-8F6E-4876-A879-69CB7A392436}" destId="{4E8626E2-A778-4FE7-B02D-0DE7807CF8C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343A3C-292F-4A5A-B238-11610279873B}" type="doc">
      <dgm:prSet loTypeId="urn:microsoft.com/office/officeart/2005/8/layout/vList6" loCatId="process" qsTypeId="urn:microsoft.com/office/officeart/2005/8/quickstyle/3d2#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1C802D-580B-4C61-AD7A-044D49579D6A}">
      <dgm:prSet phldrT="[Текст]" custT="1"/>
      <dgm:spPr/>
      <dgm:t>
        <a:bodyPr/>
        <a:lstStyle/>
        <a:p>
          <a:pPr algn="l"/>
          <a:r>
            <a:rPr lang="ru-RU" sz="3200" b="1" dirty="0" smtClean="0"/>
            <a:t>Многомужие </a:t>
          </a:r>
        </a:p>
        <a:p>
          <a:pPr algn="l"/>
          <a:r>
            <a:rPr lang="ru-RU" sz="3200" b="1" dirty="0" smtClean="0"/>
            <a:t>(матриархат)</a:t>
          </a:r>
          <a:endParaRPr lang="ru-RU" sz="3200" b="1" dirty="0"/>
        </a:p>
      </dgm:t>
    </dgm:pt>
    <dgm:pt modelId="{CB0535B0-D6AC-484C-8D0C-98CFAEDB5EB8}" type="parTrans" cxnId="{47616F8A-ECA2-451C-8483-EC0E8B4B5830}">
      <dgm:prSet/>
      <dgm:spPr/>
      <dgm:t>
        <a:bodyPr/>
        <a:lstStyle/>
        <a:p>
          <a:endParaRPr lang="ru-RU"/>
        </a:p>
      </dgm:t>
    </dgm:pt>
    <dgm:pt modelId="{93FB1BA7-26F7-42F3-AE25-7C7B999EE14E}" type="sibTrans" cxnId="{47616F8A-ECA2-451C-8483-EC0E8B4B5830}">
      <dgm:prSet/>
      <dgm:spPr/>
      <dgm:t>
        <a:bodyPr/>
        <a:lstStyle/>
        <a:p>
          <a:endParaRPr lang="ru-RU"/>
        </a:p>
      </dgm:t>
    </dgm:pt>
    <dgm:pt modelId="{2C4E1C8F-EC0D-499E-A549-CC4C4AB26051}">
      <dgm:prSet phldrT="[Текст]" custT="1"/>
      <dgm:spPr/>
      <dgm:t>
        <a:bodyPr anchor="t"/>
        <a:lstStyle/>
        <a:p>
          <a:pPr>
            <a:lnSpc>
              <a:spcPct val="100000"/>
            </a:lnSpc>
          </a:pPr>
          <a:r>
            <a:rPr lang="ru-RU" sz="3200" b="1" smtClean="0"/>
            <a:t>Период собирательста </a:t>
          </a:r>
          <a:r>
            <a:rPr lang="ru-RU" sz="3200" b="1" dirty="0" smtClean="0"/>
            <a:t>как основного занятия</a:t>
          </a:r>
          <a:endParaRPr lang="ru-RU" sz="3200" b="1" dirty="0"/>
        </a:p>
      </dgm:t>
    </dgm:pt>
    <dgm:pt modelId="{24F2D4BC-3CF7-4B93-A8C8-CCE406D30889}" type="parTrans" cxnId="{AB03342A-5C4C-477F-9C15-E82E0FE2EC79}">
      <dgm:prSet/>
      <dgm:spPr/>
      <dgm:t>
        <a:bodyPr/>
        <a:lstStyle/>
        <a:p>
          <a:endParaRPr lang="ru-RU"/>
        </a:p>
      </dgm:t>
    </dgm:pt>
    <dgm:pt modelId="{F1120608-6AC2-4AD0-8801-C26F9CBEC6ED}" type="sibTrans" cxnId="{AB03342A-5C4C-477F-9C15-E82E0FE2EC79}">
      <dgm:prSet/>
      <dgm:spPr/>
      <dgm:t>
        <a:bodyPr/>
        <a:lstStyle/>
        <a:p>
          <a:endParaRPr lang="ru-RU"/>
        </a:p>
      </dgm:t>
    </dgm:pt>
    <dgm:pt modelId="{CF2F943F-BE83-46EE-AA1A-33C573EFBCAD}">
      <dgm:prSet phldrT="[Текст]"/>
      <dgm:spPr/>
      <dgm:t>
        <a:bodyPr anchor="t"/>
        <a:lstStyle/>
        <a:p>
          <a:pPr>
            <a:lnSpc>
              <a:spcPct val="100000"/>
            </a:lnSpc>
          </a:pPr>
          <a:endParaRPr lang="ru-RU" sz="2700" b="1" dirty="0"/>
        </a:p>
      </dgm:t>
    </dgm:pt>
    <dgm:pt modelId="{47E8F767-BB92-4BB1-80CC-C771859BA862}" type="parTrans" cxnId="{4223C2C5-F936-4EB2-8801-43E4DBE6F18D}">
      <dgm:prSet/>
      <dgm:spPr/>
      <dgm:t>
        <a:bodyPr/>
        <a:lstStyle/>
        <a:p>
          <a:endParaRPr lang="ru-RU"/>
        </a:p>
      </dgm:t>
    </dgm:pt>
    <dgm:pt modelId="{1D5FC4E8-63FE-4345-B212-2A0DF17C8209}" type="sibTrans" cxnId="{4223C2C5-F936-4EB2-8801-43E4DBE6F18D}">
      <dgm:prSet/>
      <dgm:spPr/>
      <dgm:t>
        <a:bodyPr/>
        <a:lstStyle/>
        <a:p>
          <a:endParaRPr lang="ru-RU"/>
        </a:p>
      </dgm:t>
    </dgm:pt>
    <dgm:pt modelId="{ACA739F3-22A1-4C2C-8DE0-74E73FCFBDD3}" type="pres">
      <dgm:prSet presAssocID="{EB343A3C-292F-4A5A-B238-116102798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5BB0DE6-8F6E-4876-A879-69CB7A392436}" type="pres">
      <dgm:prSet presAssocID="{741C802D-580B-4C61-AD7A-044D49579D6A}" presName="linNode" presStyleCnt="0"/>
      <dgm:spPr/>
      <dgm:t>
        <a:bodyPr/>
        <a:lstStyle/>
        <a:p>
          <a:endParaRPr lang="ru-RU"/>
        </a:p>
      </dgm:t>
    </dgm:pt>
    <dgm:pt modelId="{DFC6089E-C85B-4702-A6FF-6B24EAB529E6}" type="pres">
      <dgm:prSet presAssocID="{741C802D-580B-4C61-AD7A-044D49579D6A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626E2-A778-4FE7-B02D-0DE7807CF8C4}" type="pres">
      <dgm:prSet presAssocID="{741C802D-580B-4C61-AD7A-044D49579D6A}" presName="childShp" presStyleLbl="bgAccFollowNode1" presStyleIdx="0" presStyleCnt="1" custScaleX="98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03342A-5C4C-477F-9C15-E82E0FE2EC79}" srcId="{741C802D-580B-4C61-AD7A-044D49579D6A}" destId="{2C4E1C8F-EC0D-499E-A549-CC4C4AB26051}" srcOrd="1" destOrd="0" parTransId="{24F2D4BC-3CF7-4B93-A8C8-CCE406D30889}" sibTransId="{F1120608-6AC2-4AD0-8801-C26F9CBEC6ED}"/>
    <dgm:cxn modelId="{47616F8A-ECA2-451C-8483-EC0E8B4B5830}" srcId="{EB343A3C-292F-4A5A-B238-11610279873B}" destId="{741C802D-580B-4C61-AD7A-044D49579D6A}" srcOrd="0" destOrd="0" parTransId="{CB0535B0-D6AC-484C-8D0C-98CFAEDB5EB8}" sibTransId="{93FB1BA7-26F7-42F3-AE25-7C7B999EE14E}"/>
    <dgm:cxn modelId="{4223C2C5-F936-4EB2-8801-43E4DBE6F18D}" srcId="{741C802D-580B-4C61-AD7A-044D49579D6A}" destId="{CF2F943F-BE83-46EE-AA1A-33C573EFBCAD}" srcOrd="0" destOrd="0" parTransId="{47E8F767-BB92-4BB1-80CC-C771859BA862}" sibTransId="{1D5FC4E8-63FE-4345-B212-2A0DF17C8209}"/>
    <dgm:cxn modelId="{3BC3C5F3-E479-4CBF-89CD-3F45A987701A}" type="presOf" srcId="{2C4E1C8F-EC0D-499E-A549-CC4C4AB26051}" destId="{4E8626E2-A778-4FE7-B02D-0DE7807CF8C4}" srcOrd="0" destOrd="1" presId="urn:microsoft.com/office/officeart/2005/8/layout/vList6"/>
    <dgm:cxn modelId="{40E95AA5-8C28-4AFC-8B6D-787F50E4E3D1}" type="presOf" srcId="{EB343A3C-292F-4A5A-B238-11610279873B}" destId="{ACA739F3-22A1-4C2C-8DE0-74E73FCFBDD3}" srcOrd="0" destOrd="0" presId="urn:microsoft.com/office/officeart/2005/8/layout/vList6"/>
    <dgm:cxn modelId="{53154BF6-2A61-4687-AED5-48680CA88ADB}" type="presOf" srcId="{741C802D-580B-4C61-AD7A-044D49579D6A}" destId="{DFC6089E-C85B-4702-A6FF-6B24EAB529E6}" srcOrd="0" destOrd="0" presId="urn:microsoft.com/office/officeart/2005/8/layout/vList6"/>
    <dgm:cxn modelId="{8775C42B-A576-47C7-89F3-C53656668528}" type="presOf" srcId="{CF2F943F-BE83-46EE-AA1A-33C573EFBCAD}" destId="{4E8626E2-A778-4FE7-B02D-0DE7807CF8C4}" srcOrd="0" destOrd="0" presId="urn:microsoft.com/office/officeart/2005/8/layout/vList6"/>
    <dgm:cxn modelId="{42A0D813-036A-4548-B0AB-97A74756D435}" type="presParOf" srcId="{ACA739F3-22A1-4C2C-8DE0-74E73FCFBDD3}" destId="{C5BB0DE6-8F6E-4876-A879-69CB7A392436}" srcOrd="0" destOrd="0" presId="urn:microsoft.com/office/officeart/2005/8/layout/vList6"/>
    <dgm:cxn modelId="{6A5F0061-0148-4906-B47C-1FD5B543CC7F}" type="presParOf" srcId="{C5BB0DE6-8F6E-4876-A879-69CB7A392436}" destId="{DFC6089E-C85B-4702-A6FF-6B24EAB529E6}" srcOrd="0" destOrd="0" presId="urn:microsoft.com/office/officeart/2005/8/layout/vList6"/>
    <dgm:cxn modelId="{C2263498-C5EF-4CA0-9D37-DEBB486C5C79}" type="presParOf" srcId="{C5BB0DE6-8F6E-4876-A879-69CB7A392436}" destId="{4E8626E2-A778-4FE7-B02D-0DE7807CF8C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343A3C-292F-4A5A-B238-11610279873B}" type="doc">
      <dgm:prSet loTypeId="urn:microsoft.com/office/officeart/2005/8/layout/vList6" loCatId="process" qsTypeId="urn:microsoft.com/office/officeart/2005/8/quickstyle/3d2#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1C802D-580B-4C61-AD7A-044D49579D6A}">
      <dgm:prSet phldrT="[Текст]" custT="1"/>
      <dgm:spPr/>
      <dgm:t>
        <a:bodyPr/>
        <a:lstStyle/>
        <a:p>
          <a:r>
            <a:rPr lang="ru-RU" sz="3200" b="1" dirty="0" smtClean="0"/>
            <a:t>Патриархальная семья (моногамия)</a:t>
          </a:r>
          <a:endParaRPr lang="ru-RU" sz="3200" b="1" dirty="0"/>
        </a:p>
      </dgm:t>
    </dgm:pt>
    <dgm:pt modelId="{CB0535B0-D6AC-484C-8D0C-98CFAEDB5EB8}" type="parTrans" cxnId="{47616F8A-ECA2-451C-8483-EC0E8B4B5830}">
      <dgm:prSet/>
      <dgm:spPr/>
      <dgm:t>
        <a:bodyPr/>
        <a:lstStyle/>
        <a:p>
          <a:endParaRPr lang="ru-RU"/>
        </a:p>
      </dgm:t>
    </dgm:pt>
    <dgm:pt modelId="{93FB1BA7-26F7-42F3-AE25-7C7B999EE14E}" type="sibTrans" cxnId="{47616F8A-ECA2-451C-8483-EC0E8B4B5830}">
      <dgm:prSet/>
      <dgm:spPr/>
      <dgm:t>
        <a:bodyPr/>
        <a:lstStyle/>
        <a:p>
          <a:endParaRPr lang="ru-RU"/>
        </a:p>
      </dgm:t>
    </dgm:pt>
    <dgm:pt modelId="{2C4E1C8F-EC0D-499E-A549-CC4C4AB26051}">
      <dgm:prSet phldrT="[Текст]"/>
      <dgm:spPr/>
      <dgm:t>
        <a:bodyPr/>
        <a:lstStyle/>
        <a:p>
          <a:pPr>
            <a:lnSpc>
              <a:spcPct val="100000"/>
            </a:lnSpc>
          </a:pPr>
          <a:r>
            <a:rPr lang="ru-RU" b="1" dirty="0" smtClean="0"/>
            <a:t>Классический пример – «римская семья»</a:t>
          </a:r>
          <a:endParaRPr lang="ru-RU" b="1" dirty="0"/>
        </a:p>
      </dgm:t>
    </dgm:pt>
    <dgm:pt modelId="{24F2D4BC-3CF7-4B93-A8C8-CCE406D30889}" type="parTrans" cxnId="{AB03342A-5C4C-477F-9C15-E82E0FE2EC79}">
      <dgm:prSet/>
      <dgm:spPr/>
      <dgm:t>
        <a:bodyPr/>
        <a:lstStyle/>
        <a:p>
          <a:endParaRPr lang="ru-RU"/>
        </a:p>
      </dgm:t>
    </dgm:pt>
    <dgm:pt modelId="{F1120608-6AC2-4AD0-8801-C26F9CBEC6ED}" type="sibTrans" cxnId="{AB03342A-5C4C-477F-9C15-E82E0FE2EC79}">
      <dgm:prSet/>
      <dgm:spPr/>
      <dgm:t>
        <a:bodyPr/>
        <a:lstStyle/>
        <a:p>
          <a:endParaRPr lang="ru-RU"/>
        </a:p>
      </dgm:t>
    </dgm:pt>
    <dgm:pt modelId="{DA8AFDDB-E219-4CD0-B22E-5D4484439D41}">
      <dgm:prSet phldrT="[Текст]"/>
      <dgm:spPr/>
      <dgm:t>
        <a:bodyPr/>
        <a:lstStyle/>
        <a:p>
          <a:pPr>
            <a:lnSpc>
              <a:spcPct val="100000"/>
            </a:lnSpc>
          </a:pPr>
          <a:endParaRPr lang="ru-RU" b="1" dirty="0"/>
        </a:p>
      </dgm:t>
    </dgm:pt>
    <dgm:pt modelId="{2CA9B34F-7957-4B03-AB35-09FCE426E391}" type="parTrans" cxnId="{5563CFD0-331A-4C36-8CFD-0D2BF7D5A0F2}">
      <dgm:prSet/>
      <dgm:spPr/>
      <dgm:t>
        <a:bodyPr/>
        <a:lstStyle/>
        <a:p>
          <a:endParaRPr lang="ru-RU"/>
        </a:p>
      </dgm:t>
    </dgm:pt>
    <dgm:pt modelId="{70900155-325A-441B-BB59-BCB57BB469B9}" type="sibTrans" cxnId="{5563CFD0-331A-4C36-8CFD-0D2BF7D5A0F2}">
      <dgm:prSet/>
      <dgm:spPr/>
      <dgm:t>
        <a:bodyPr/>
        <a:lstStyle/>
        <a:p>
          <a:endParaRPr lang="ru-RU"/>
        </a:p>
      </dgm:t>
    </dgm:pt>
    <dgm:pt modelId="{ACA739F3-22A1-4C2C-8DE0-74E73FCFBDD3}" type="pres">
      <dgm:prSet presAssocID="{EB343A3C-292F-4A5A-B238-116102798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5BB0DE6-8F6E-4876-A879-69CB7A392436}" type="pres">
      <dgm:prSet presAssocID="{741C802D-580B-4C61-AD7A-044D49579D6A}" presName="linNode" presStyleCnt="0"/>
      <dgm:spPr/>
      <dgm:t>
        <a:bodyPr/>
        <a:lstStyle/>
        <a:p>
          <a:endParaRPr lang="ru-RU"/>
        </a:p>
      </dgm:t>
    </dgm:pt>
    <dgm:pt modelId="{DFC6089E-C85B-4702-A6FF-6B24EAB529E6}" type="pres">
      <dgm:prSet presAssocID="{741C802D-580B-4C61-AD7A-044D49579D6A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626E2-A778-4FE7-B02D-0DE7807CF8C4}" type="pres">
      <dgm:prSet presAssocID="{741C802D-580B-4C61-AD7A-044D49579D6A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03342A-5C4C-477F-9C15-E82E0FE2EC79}" srcId="{741C802D-580B-4C61-AD7A-044D49579D6A}" destId="{2C4E1C8F-EC0D-499E-A549-CC4C4AB26051}" srcOrd="1" destOrd="0" parTransId="{24F2D4BC-3CF7-4B93-A8C8-CCE406D30889}" sibTransId="{F1120608-6AC2-4AD0-8801-C26F9CBEC6ED}"/>
    <dgm:cxn modelId="{47616F8A-ECA2-451C-8483-EC0E8B4B5830}" srcId="{EB343A3C-292F-4A5A-B238-11610279873B}" destId="{741C802D-580B-4C61-AD7A-044D49579D6A}" srcOrd="0" destOrd="0" parTransId="{CB0535B0-D6AC-484C-8D0C-98CFAEDB5EB8}" sibTransId="{93FB1BA7-26F7-42F3-AE25-7C7B999EE14E}"/>
    <dgm:cxn modelId="{0BC2B178-CC15-433B-93D8-B7416380AA73}" type="presOf" srcId="{EB343A3C-292F-4A5A-B238-11610279873B}" destId="{ACA739F3-22A1-4C2C-8DE0-74E73FCFBDD3}" srcOrd="0" destOrd="0" presId="urn:microsoft.com/office/officeart/2005/8/layout/vList6"/>
    <dgm:cxn modelId="{5563CFD0-331A-4C36-8CFD-0D2BF7D5A0F2}" srcId="{741C802D-580B-4C61-AD7A-044D49579D6A}" destId="{DA8AFDDB-E219-4CD0-B22E-5D4484439D41}" srcOrd="0" destOrd="0" parTransId="{2CA9B34F-7957-4B03-AB35-09FCE426E391}" sibTransId="{70900155-325A-441B-BB59-BCB57BB469B9}"/>
    <dgm:cxn modelId="{F584B80C-5A19-469A-93C5-44C580A25F6D}" type="presOf" srcId="{DA8AFDDB-E219-4CD0-B22E-5D4484439D41}" destId="{4E8626E2-A778-4FE7-B02D-0DE7807CF8C4}" srcOrd="0" destOrd="0" presId="urn:microsoft.com/office/officeart/2005/8/layout/vList6"/>
    <dgm:cxn modelId="{67BC5529-F46B-42E3-88E2-F0B99F598E12}" type="presOf" srcId="{741C802D-580B-4C61-AD7A-044D49579D6A}" destId="{DFC6089E-C85B-4702-A6FF-6B24EAB529E6}" srcOrd="0" destOrd="0" presId="urn:microsoft.com/office/officeart/2005/8/layout/vList6"/>
    <dgm:cxn modelId="{2C6691BA-36D8-4409-81A4-0A2CF09475ED}" type="presOf" srcId="{2C4E1C8F-EC0D-499E-A549-CC4C4AB26051}" destId="{4E8626E2-A778-4FE7-B02D-0DE7807CF8C4}" srcOrd="0" destOrd="1" presId="urn:microsoft.com/office/officeart/2005/8/layout/vList6"/>
    <dgm:cxn modelId="{A2445B67-BF46-4CB6-A22F-42014CA1D5BF}" type="presParOf" srcId="{ACA739F3-22A1-4C2C-8DE0-74E73FCFBDD3}" destId="{C5BB0DE6-8F6E-4876-A879-69CB7A392436}" srcOrd="0" destOrd="0" presId="urn:microsoft.com/office/officeart/2005/8/layout/vList6"/>
    <dgm:cxn modelId="{BFAE57E7-35C3-402B-B71D-ED5CB432C3DE}" type="presParOf" srcId="{C5BB0DE6-8F6E-4876-A879-69CB7A392436}" destId="{DFC6089E-C85B-4702-A6FF-6B24EAB529E6}" srcOrd="0" destOrd="0" presId="urn:microsoft.com/office/officeart/2005/8/layout/vList6"/>
    <dgm:cxn modelId="{A8A45D43-16B0-4E49-96E9-F9DE40B13F56}" type="presParOf" srcId="{C5BB0DE6-8F6E-4876-A879-69CB7A392436}" destId="{4E8626E2-A778-4FE7-B02D-0DE7807CF8C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343A3C-292F-4A5A-B238-11610279873B}" type="doc">
      <dgm:prSet loTypeId="urn:microsoft.com/office/officeart/2005/8/layout/vList6" loCatId="process" qsTypeId="urn:microsoft.com/office/officeart/2005/8/quickstyle/3d2#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1C802D-580B-4C61-AD7A-044D49579D6A}">
      <dgm:prSet phldrT="[Текст]" custT="1"/>
      <dgm:spPr/>
      <dgm:t>
        <a:bodyPr/>
        <a:lstStyle/>
        <a:p>
          <a:r>
            <a:rPr lang="ru-RU" sz="3600" b="1" dirty="0" smtClean="0"/>
            <a:t>Церковный брак </a:t>
          </a:r>
          <a:r>
            <a:rPr lang="ru-RU" sz="2400" b="1" dirty="0" smtClean="0"/>
            <a:t>(неравноправное положение супругов в семье)</a:t>
          </a:r>
          <a:endParaRPr lang="ru-RU" sz="2400" b="1" dirty="0"/>
        </a:p>
      </dgm:t>
    </dgm:pt>
    <dgm:pt modelId="{CB0535B0-D6AC-484C-8D0C-98CFAEDB5EB8}" type="parTrans" cxnId="{47616F8A-ECA2-451C-8483-EC0E8B4B5830}">
      <dgm:prSet/>
      <dgm:spPr/>
      <dgm:t>
        <a:bodyPr/>
        <a:lstStyle/>
        <a:p>
          <a:endParaRPr lang="ru-RU"/>
        </a:p>
      </dgm:t>
    </dgm:pt>
    <dgm:pt modelId="{93FB1BA7-26F7-42F3-AE25-7C7B999EE14E}" type="sibTrans" cxnId="{47616F8A-ECA2-451C-8483-EC0E8B4B5830}">
      <dgm:prSet/>
      <dgm:spPr/>
      <dgm:t>
        <a:bodyPr/>
        <a:lstStyle/>
        <a:p>
          <a:endParaRPr lang="ru-RU"/>
        </a:p>
      </dgm:t>
    </dgm:pt>
    <dgm:pt modelId="{2C4E1C8F-EC0D-499E-A549-CC4C4AB26051}">
      <dgm:prSet phldrT="[Текст]"/>
      <dgm:spPr/>
      <dgm:t>
        <a:bodyPr/>
        <a:lstStyle/>
        <a:p>
          <a:r>
            <a:rPr lang="ru-RU" b="1" dirty="0" smtClean="0"/>
            <a:t>Средневековье</a:t>
          </a:r>
          <a:endParaRPr lang="ru-RU" b="1" dirty="0"/>
        </a:p>
      </dgm:t>
    </dgm:pt>
    <dgm:pt modelId="{24F2D4BC-3CF7-4B93-A8C8-CCE406D30889}" type="parTrans" cxnId="{AB03342A-5C4C-477F-9C15-E82E0FE2EC79}">
      <dgm:prSet/>
      <dgm:spPr/>
      <dgm:t>
        <a:bodyPr/>
        <a:lstStyle/>
        <a:p>
          <a:endParaRPr lang="ru-RU"/>
        </a:p>
      </dgm:t>
    </dgm:pt>
    <dgm:pt modelId="{F1120608-6AC2-4AD0-8801-C26F9CBEC6ED}" type="sibTrans" cxnId="{AB03342A-5C4C-477F-9C15-E82E0FE2EC79}">
      <dgm:prSet/>
      <dgm:spPr/>
      <dgm:t>
        <a:bodyPr/>
        <a:lstStyle/>
        <a:p>
          <a:endParaRPr lang="ru-RU"/>
        </a:p>
      </dgm:t>
    </dgm:pt>
    <dgm:pt modelId="{B3064402-E966-4EF5-8D9D-A3BD3561BA7B}">
      <dgm:prSet phldrT="[Текст]"/>
      <dgm:spPr/>
      <dgm:t>
        <a:bodyPr/>
        <a:lstStyle/>
        <a:p>
          <a:endParaRPr lang="ru-RU" dirty="0"/>
        </a:p>
      </dgm:t>
    </dgm:pt>
    <dgm:pt modelId="{48A83C46-07DD-492D-9DFC-25A5D654B39F}" type="parTrans" cxnId="{0D2DCCD8-FD12-42FE-9D65-839F4EBF1F7F}">
      <dgm:prSet/>
      <dgm:spPr/>
      <dgm:t>
        <a:bodyPr/>
        <a:lstStyle/>
        <a:p>
          <a:endParaRPr lang="ru-RU"/>
        </a:p>
      </dgm:t>
    </dgm:pt>
    <dgm:pt modelId="{F49BC75E-38A6-4D26-9396-E14CC7916FD6}" type="sibTrans" cxnId="{0D2DCCD8-FD12-42FE-9D65-839F4EBF1F7F}">
      <dgm:prSet/>
      <dgm:spPr/>
      <dgm:t>
        <a:bodyPr/>
        <a:lstStyle/>
        <a:p>
          <a:endParaRPr lang="ru-RU"/>
        </a:p>
      </dgm:t>
    </dgm:pt>
    <dgm:pt modelId="{42EBA803-39E8-4B00-95B4-8F387A9CD586}">
      <dgm:prSet phldrT="[Текст]"/>
      <dgm:spPr/>
      <dgm:t>
        <a:bodyPr/>
        <a:lstStyle/>
        <a:p>
          <a:endParaRPr lang="ru-RU" dirty="0"/>
        </a:p>
      </dgm:t>
    </dgm:pt>
    <dgm:pt modelId="{4158CF7E-A834-431A-B36E-8283571FC387}" type="parTrans" cxnId="{38C81772-B422-4ECC-B0F0-D91ABF7DA314}">
      <dgm:prSet/>
      <dgm:spPr/>
      <dgm:t>
        <a:bodyPr/>
        <a:lstStyle/>
        <a:p>
          <a:endParaRPr lang="ru-RU"/>
        </a:p>
      </dgm:t>
    </dgm:pt>
    <dgm:pt modelId="{E2576540-A742-42C5-90C2-251D1F4D3877}" type="sibTrans" cxnId="{38C81772-B422-4ECC-B0F0-D91ABF7DA314}">
      <dgm:prSet/>
      <dgm:spPr/>
      <dgm:t>
        <a:bodyPr/>
        <a:lstStyle/>
        <a:p>
          <a:endParaRPr lang="ru-RU"/>
        </a:p>
      </dgm:t>
    </dgm:pt>
    <dgm:pt modelId="{ACA739F3-22A1-4C2C-8DE0-74E73FCFBDD3}" type="pres">
      <dgm:prSet presAssocID="{EB343A3C-292F-4A5A-B238-116102798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5BB0DE6-8F6E-4876-A879-69CB7A392436}" type="pres">
      <dgm:prSet presAssocID="{741C802D-580B-4C61-AD7A-044D49579D6A}" presName="linNode" presStyleCnt="0"/>
      <dgm:spPr/>
      <dgm:t>
        <a:bodyPr/>
        <a:lstStyle/>
        <a:p>
          <a:endParaRPr lang="ru-RU"/>
        </a:p>
      </dgm:t>
    </dgm:pt>
    <dgm:pt modelId="{DFC6089E-C85B-4702-A6FF-6B24EAB529E6}" type="pres">
      <dgm:prSet presAssocID="{741C802D-580B-4C61-AD7A-044D49579D6A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626E2-A778-4FE7-B02D-0DE7807CF8C4}" type="pres">
      <dgm:prSet presAssocID="{741C802D-580B-4C61-AD7A-044D49579D6A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03342A-5C4C-477F-9C15-E82E0FE2EC79}" srcId="{741C802D-580B-4C61-AD7A-044D49579D6A}" destId="{2C4E1C8F-EC0D-499E-A549-CC4C4AB26051}" srcOrd="2" destOrd="0" parTransId="{24F2D4BC-3CF7-4B93-A8C8-CCE406D30889}" sibTransId="{F1120608-6AC2-4AD0-8801-C26F9CBEC6ED}"/>
    <dgm:cxn modelId="{47616F8A-ECA2-451C-8483-EC0E8B4B5830}" srcId="{EB343A3C-292F-4A5A-B238-11610279873B}" destId="{741C802D-580B-4C61-AD7A-044D49579D6A}" srcOrd="0" destOrd="0" parTransId="{CB0535B0-D6AC-484C-8D0C-98CFAEDB5EB8}" sibTransId="{93FB1BA7-26F7-42F3-AE25-7C7B999EE14E}"/>
    <dgm:cxn modelId="{0D2DCCD8-FD12-42FE-9D65-839F4EBF1F7F}" srcId="{741C802D-580B-4C61-AD7A-044D49579D6A}" destId="{B3064402-E966-4EF5-8D9D-A3BD3561BA7B}" srcOrd="0" destOrd="0" parTransId="{48A83C46-07DD-492D-9DFC-25A5D654B39F}" sibTransId="{F49BC75E-38A6-4D26-9396-E14CC7916FD6}"/>
    <dgm:cxn modelId="{F7543E73-740C-4D49-AC1A-947F7B68ECFC}" type="presOf" srcId="{B3064402-E966-4EF5-8D9D-A3BD3561BA7B}" destId="{4E8626E2-A778-4FE7-B02D-0DE7807CF8C4}" srcOrd="0" destOrd="0" presId="urn:microsoft.com/office/officeart/2005/8/layout/vList6"/>
    <dgm:cxn modelId="{4633A34A-EEDA-4CD7-B033-B7770F9C033F}" type="presOf" srcId="{741C802D-580B-4C61-AD7A-044D49579D6A}" destId="{DFC6089E-C85B-4702-A6FF-6B24EAB529E6}" srcOrd="0" destOrd="0" presId="urn:microsoft.com/office/officeart/2005/8/layout/vList6"/>
    <dgm:cxn modelId="{97F6BC0F-90AE-490E-BFCC-1D7F8B00E424}" type="presOf" srcId="{EB343A3C-292F-4A5A-B238-11610279873B}" destId="{ACA739F3-22A1-4C2C-8DE0-74E73FCFBDD3}" srcOrd="0" destOrd="0" presId="urn:microsoft.com/office/officeart/2005/8/layout/vList6"/>
    <dgm:cxn modelId="{38C81772-B422-4ECC-B0F0-D91ABF7DA314}" srcId="{741C802D-580B-4C61-AD7A-044D49579D6A}" destId="{42EBA803-39E8-4B00-95B4-8F387A9CD586}" srcOrd="1" destOrd="0" parTransId="{4158CF7E-A834-431A-B36E-8283571FC387}" sibTransId="{E2576540-A742-42C5-90C2-251D1F4D3877}"/>
    <dgm:cxn modelId="{DDCD0988-B56D-4977-AB07-766959D95DFB}" type="presOf" srcId="{42EBA803-39E8-4B00-95B4-8F387A9CD586}" destId="{4E8626E2-A778-4FE7-B02D-0DE7807CF8C4}" srcOrd="0" destOrd="1" presId="urn:microsoft.com/office/officeart/2005/8/layout/vList6"/>
    <dgm:cxn modelId="{B82418A5-07AD-4BEB-B7B4-52E12263AB3F}" type="presOf" srcId="{2C4E1C8F-EC0D-499E-A549-CC4C4AB26051}" destId="{4E8626E2-A778-4FE7-B02D-0DE7807CF8C4}" srcOrd="0" destOrd="2" presId="urn:microsoft.com/office/officeart/2005/8/layout/vList6"/>
    <dgm:cxn modelId="{129C2F2F-253F-4108-9FD0-855B74018263}" type="presParOf" srcId="{ACA739F3-22A1-4C2C-8DE0-74E73FCFBDD3}" destId="{C5BB0DE6-8F6E-4876-A879-69CB7A392436}" srcOrd="0" destOrd="0" presId="urn:microsoft.com/office/officeart/2005/8/layout/vList6"/>
    <dgm:cxn modelId="{38F44B50-8F07-4063-8375-C44EA6F5FC16}" type="presParOf" srcId="{C5BB0DE6-8F6E-4876-A879-69CB7A392436}" destId="{DFC6089E-C85B-4702-A6FF-6B24EAB529E6}" srcOrd="0" destOrd="0" presId="urn:microsoft.com/office/officeart/2005/8/layout/vList6"/>
    <dgm:cxn modelId="{667EAC22-926E-4BE4-9364-D89667A58221}" type="presParOf" srcId="{C5BB0DE6-8F6E-4876-A879-69CB7A392436}" destId="{4E8626E2-A778-4FE7-B02D-0DE7807CF8C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343A3C-292F-4A5A-B238-11610279873B}" type="doc">
      <dgm:prSet loTypeId="urn:microsoft.com/office/officeart/2005/8/layout/vList6" loCatId="process" qsTypeId="urn:microsoft.com/office/officeart/2005/8/quickstyle/3d2#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1C802D-580B-4C61-AD7A-044D49579D6A}">
      <dgm:prSet phldrT="[Текст]"/>
      <dgm:spPr/>
      <dgm:t>
        <a:bodyPr/>
        <a:lstStyle/>
        <a:p>
          <a:r>
            <a:rPr lang="ru-RU" b="1" dirty="0" smtClean="0"/>
            <a:t>Добровольный союз мужчины и женщины, не всегда освященный церковью</a:t>
          </a:r>
          <a:endParaRPr lang="ru-RU" b="1" dirty="0"/>
        </a:p>
      </dgm:t>
    </dgm:pt>
    <dgm:pt modelId="{CB0535B0-D6AC-484C-8D0C-98CFAEDB5EB8}" type="parTrans" cxnId="{47616F8A-ECA2-451C-8483-EC0E8B4B5830}">
      <dgm:prSet/>
      <dgm:spPr/>
      <dgm:t>
        <a:bodyPr/>
        <a:lstStyle/>
        <a:p>
          <a:endParaRPr lang="ru-RU"/>
        </a:p>
      </dgm:t>
    </dgm:pt>
    <dgm:pt modelId="{93FB1BA7-26F7-42F3-AE25-7C7B999EE14E}" type="sibTrans" cxnId="{47616F8A-ECA2-451C-8483-EC0E8B4B5830}">
      <dgm:prSet/>
      <dgm:spPr/>
      <dgm:t>
        <a:bodyPr/>
        <a:lstStyle/>
        <a:p>
          <a:endParaRPr lang="ru-RU"/>
        </a:p>
      </dgm:t>
    </dgm:pt>
    <dgm:pt modelId="{2C4E1C8F-EC0D-499E-A549-CC4C4AB2605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3600" b="1" dirty="0" smtClean="0"/>
            <a:t>Начало эпохи Нового времени – </a:t>
          </a:r>
          <a:r>
            <a:rPr lang="en-US" sz="3600" b="1" dirty="0" smtClean="0"/>
            <a:t>XX</a:t>
          </a:r>
          <a:r>
            <a:rPr lang="ru-RU" sz="3600" b="1" dirty="0" smtClean="0"/>
            <a:t> век</a:t>
          </a:r>
          <a:endParaRPr lang="ru-RU" sz="3600" b="1" dirty="0"/>
        </a:p>
      </dgm:t>
    </dgm:pt>
    <dgm:pt modelId="{24F2D4BC-3CF7-4B93-A8C8-CCE406D30889}" type="parTrans" cxnId="{AB03342A-5C4C-477F-9C15-E82E0FE2EC79}">
      <dgm:prSet/>
      <dgm:spPr/>
      <dgm:t>
        <a:bodyPr/>
        <a:lstStyle/>
        <a:p>
          <a:endParaRPr lang="ru-RU"/>
        </a:p>
      </dgm:t>
    </dgm:pt>
    <dgm:pt modelId="{F1120608-6AC2-4AD0-8801-C26F9CBEC6ED}" type="sibTrans" cxnId="{AB03342A-5C4C-477F-9C15-E82E0FE2EC79}">
      <dgm:prSet/>
      <dgm:spPr/>
      <dgm:t>
        <a:bodyPr/>
        <a:lstStyle/>
        <a:p>
          <a:endParaRPr lang="ru-RU"/>
        </a:p>
      </dgm:t>
    </dgm:pt>
    <dgm:pt modelId="{ACA739F3-22A1-4C2C-8DE0-74E73FCFBDD3}" type="pres">
      <dgm:prSet presAssocID="{EB343A3C-292F-4A5A-B238-116102798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5BB0DE6-8F6E-4876-A879-69CB7A392436}" type="pres">
      <dgm:prSet presAssocID="{741C802D-580B-4C61-AD7A-044D49579D6A}" presName="linNode" presStyleCnt="0"/>
      <dgm:spPr/>
      <dgm:t>
        <a:bodyPr/>
        <a:lstStyle/>
        <a:p>
          <a:endParaRPr lang="ru-RU"/>
        </a:p>
      </dgm:t>
    </dgm:pt>
    <dgm:pt modelId="{DFC6089E-C85B-4702-A6FF-6B24EAB529E6}" type="pres">
      <dgm:prSet presAssocID="{741C802D-580B-4C61-AD7A-044D49579D6A}" presName="parentShp" presStyleLbl="node1" presStyleIdx="0" presStyleCnt="1" custLinFactNeighborX="-1249" custLinFactNeighborY="-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626E2-A778-4FE7-B02D-0DE7807CF8C4}" type="pres">
      <dgm:prSet presAssocID="{741C802D-580B-4C61-AD7A-044D49579D6A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03342A-5C4C-477F-9C15-E82E0FE2EC79}" srcId="{741C802D-580B-4C61-AD7A-044D49579D6A}" destId="{2C4E1C8F-EC0D-499E-A549-CC4C4AB26051}" srcOrd="0" destOrd="0" parTransId="{24F2D4BC-3CF7-4B93-A8C8-CCE406D30889}" sibTransId="{F1120608-6AC2-4AD0-8801-C26F9CBEC6ED}"/>
    <dgm:cxn modelId="{47616F8A-ECA2-451C-8483-EC0E8B4B5830}" srcId="{EB343A3C-292F-4A5A-B238-11610279873B}" destId="{741C802D-580B-4C61-AD7A-044D49579D6A}" srcOrd="0" destOrd="0" parTransId="{CB0535B0-D6AC-484C-8D0C-98CFAEDB5EB8}" sibTransId="{93FB1BA7-26F7-42F3-AE25-7C7B999EE14E}"/>
    <dgm:cxn modelId="{E0BB5187-9654-468E-92B9-4B6915D5CB3E}" type="presOf" srcId="{2C4E1C8F-EC0D-499E-A549-CC4C4AB26051}" destId="{4E8626E2-A778-4FE7-B02D-0DE7807CF8C4}" srcOrd="0" destOrd="0" presId="urn:microsoft.com/office/officeart/2005/8/layout/vList6"/>
    <dgm:cxn modelId="{8BAD3A1B-E7CA-4437-AE67-088E7E17E6D1}" type="presOf" srcId="{EB343A3C-292F-4A5A-B238-11610279873B}" destId="{ACA739F3-22A1-4C2C-8DE0-74E73FCFBDD3}" srcOrd="0" destOrd="0" presId="urn:microsoft.com/office/officeart/2005/8/layout/vList6"/>
    <dgm:cxn modelId="{0109BF04-7696-4539-808A-DC67704A092E}" type="presOf" srcId="{741C802D-580B-4C61-AD7A-044D49579D6A}" destId="{DFC6089E-C85B-4702-A6FF-6B24EAB529E6}" srcOrd="0" destOrd="0" presId="urn:microsoft.com/office/officeart/2005/8/layout/vList6"/>
    <dgm:cxn modelId="{3D8CBEED-4DC3-41C4-9010-33C96B107E00}" type="presParOf" srcId="{ACA739F3-22A1-4C2C-8DE0-74E73FCFBDD3}" destId="{C5BB0DE6-8F6E-4876-A879-69CB7A392436}" srcOrd="0" destOrd="0" presId="urn:microsoft.com/office/officeart/2005/8/layout/vList6"/>
    <dgm:cxn modelId="{2CD5C088-3A68-4A25-ACBF-5FAE3FBCC4CF}" type="presParOf" srcId="{C5BB0DE6-8F6E-4876-A879-69CB7A392436}" destId="{DFC6089E-C85B-4702-A6FF-6B24EAB529E6}" srcOrd="0" destOrd="0" presId="urn:microsoft.com/office/officeart/2005/8/layout/vList6"/>
    <dgm:cxn modelId="{1F952E5B-52E9-4B35-AF59-746141A8C971}" type="presParOf" srcId="{C5BB0DE6-8F6E-4876-A879-69CB7A392436}" destId="{4E8626E2-A778-4FE7-B02D-0DE7807CF8C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B343A3C-292F-4A5A-B238-11610279873B}" type="doc">
      <dgm:prSet loTypeId="urn:microsoft.com/office/officeart/2005/8/layout/vList6" loCatId="process" qsTypeId="urn:microsoft.com/office/officeart/2005/8/quickstyle/3d2#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1C802D-580B-4C61-AD7A-044D49579D6A}">
      <dgm:prSet phldrT="[Текст]" custT="1"/>
      <dgm:spPr/>
      <dgm:t>
        <a:bodyPr/>
        <a:lstStyle/>
        <a:p>
          <a:r>
            <a:rPr lang="ru-RU" sz="3600" b="1" dirty="0" smtClean="0"/>
            <a:t>Появление разнообразных моделей семьи</a:t>
          </a:r>
          <a:endParaRPr lang="ru-RU" sz="3600" b="1" dirty="0"/>
        </a:p>
      </dgm:t>
    </dgm:pt>
    <dgm:pt modelId="{CB0535B0-D6AC-484C-8D0C-98CFAEDB5EB8}" type="parTrans" cxnId="{47616F8A-ECA2-451C-8483-EC0E8B4B5830}">
      <dgm:prSet/>
      <dgm:spPr/>
      <dgm:t>
        <a:bodyPr/>
        <a:lstStyle/>
        <a:p>
          <a:endParaRPr lang="ru-RU"/>
        </a:p>
      </dgm:t>
    </dgm:pt>
    <dgm:pt modelId="{93FB1BA7-26F7-42F3-AE25-7C7B999EE14E}" type="sibTrans" cxnId="{47616F8A-ECA2-451C-8483-EC0E8B4B5830}">
      <dgm:prSet/>
      <dgm:spPr/>
      <dgm:t>
        <a:bodyPr/>
        <a:lstStyle/>
        <a:p>
          <a:endParaRPr lang="ru-RU"/>
        </a:p>
      </dgm:t>
    </dgm:pt>
    <dgm:pt modelId="{9789F60C-4301-4ABC-A34D-C4C5BF454551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3600" b="1" dirty="0" smtClean="0"/>
            <a:t>С середины ХХ века</a:t>
          </a:r>
          <a:endParaRPr lang="ru-RU" sz="3600" b="1" dirty="0"/>
        </a:p>
      </dgm:t>
    </dgm:pt>
    <dgm:pt modelId="{50B7BBFF-B9E0-4FC5-80AC-7705033E7CC2}" type="parTrans" cxnId="{9184C2F9-95A1-4A92-AD0A-B5E896163EBB}">
      <dgm:prSet/>
      <dgm:spPr/>
      <dgm:t>
        <a:bodyPr/>
        <a:lstStyle/>
        <a:p>
          <a:endParaRPr lang="ru-RU"/>
        </a:p>
      </dgm:t>
    </dgm:pt>
    <dgm:pt modelId="{15325114-8722-47FD-94C6-FD8D27C5EFE9}" type="sibTrans" cxnId="{9184C2F9-95A1-4A92-AD0A-B5E896163EBB}">
      <dgm:prSet/>
      <dgm:spPr/>
      <dgm:t>
        <a:bodyPr/>
        <a:lstStyle/>
        <a:p>
          <a:endParaRPr lang="ru-RU"/>
        </a:p>
      </dgm:t>
    </dgm:pt>
    <dgm:pt modelId="{ACA739F3-22A1-4C2C-8DE0-74E73FCFBDD3}" type="pres">
      <dgm:prSet presAssocID="{EB343A3C-292F-4A5A-B238-116102798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5BB0DE6-8F6E-4876-A879-69CB7A392436}" type="pres">
      <dgm:prSet presAssocID="{741C802D-580B-4C61-AD7A-044D49579D6A}" presName="linNode" presStyleCnt="0"/>
      <dgm:spPr/>
      <dgm:t>
        <a:bodyPr/>
        <a:lstStyle/>
        <a:p>
          <a:endParaRPr lang="ru-RU"/>
        </a:p>
      </dgm:t>
    </dgm:pt>
    <dgm:pt modelId="{DFC6089E-C85B-4702-A6FF-6B24EAB529E6}" type="pres">
      <dgm:prSet presAssocID="{741C802D-580B-4C61-AD7A-044D49579D6A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626E2-A778-4FE7-B02D-0DE7807CF8C4}" type="pres">
      <dgm:prSet presAssocID="{741C802D-580B-4C61-AD7A-044D49579D6A}" presName="childShp" presStyleLbl="bgAccFollowNode1" presStyleIdx="0" presStyleCnt="1" custLinFactNeighborX="-1250" custLinFactNeighborY="1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616F8A-ECA2-451C-8483-EC0E8B4B5830}" srcId="{EB343A3C-292F-4A5A-B238-11610279873B}" destId="{741C802D-580B-4C61-AD7A-044D49579D6A}" srcOrd="0" destOrd="0" parTransId="{CB0535B0-D6AC-484C-8D0C-98CFAEDB5EB8}" sibTransId="{93FB1BA7-26F7-42F3-AE25-7C7B999EE14E}"/>
    <dgm:cxn modelId="{538DAEBA-41F2-4D9C-A2B4-8E0936EEBEDC}" type="presOf" srcId="{9789F60C-4301-4ABC-A34D-C4C5BF454551}" destId="{4E8626E2-A778-4FE7-B02D-0DE7807CF8C4}" srcOrd="0" destOrd="0" presId="urn:microsoft.com/office/officeart/2005/8/layout/vList6"/>
    <dgm:cxn modelId="{C6243A57-3A3E-4797-932A-10FA6F0966D3}" type="presOf" srcId="{EB343A3C-292F-4A5A-B238-11610279873B}" destId="{ACA739F3-22A1-4C2C-8DE0-74E73FCFBDD3}" srcOrd="0" destOrd="0" presId="urn:microsoft.com/office/officeart/2005/8/layout/vList6"/>
    <dgm:cxn modelId="{5505371E-7553-4550-9E07-6CB7A5C558DE}" type="presOf" srcId="{741C802D-580B-4C61-AD7A-044D49579D6A}" destId="{DFC6089E-C85B-4702-A6FF-6B24EAB529E6}" srcOrd="0" destOrd="0" presId="urn:microsoft.com/office/officeart/2005/8/layout/vList6"/>
    <dgm:cxn modelId="{9184C2F9-95A1-4A92-AD0A-B5E896163EBB}" srcId="{741C802D-580B-4C61-AD7A-044D49579D6A}" destId="{9789F60C-4301-4ABC-A34D-C4C5BF454551}" srcOrd="0" destOrd="0" parTransId="{50B7BBFF-B9E0-4FC5-80AC-7705033E7CC2}" sibTransId="{15325114-8722-47FD-94C6-FD8D27C5EFE9}"/>
    <dgm:cxn modelId="{EAA4CA4C-123F-4544-8CFC-086868B44922}" type="presParOf" srcId="{ACA739F3-22A1-4C2C-8DE0-74E73FCFBDD3}" destId="{C5BB0DE6-8F6E-4876-A879-69CB7A392436}" srcOrd="0" destOrd="0" presId="urn:microsoft.com/office/officeart/2005/8/layout/vList6"/>
    <dgm:cxn modelId="{A7BC0D55-599A-4AB4-B2C9-090C222D1AEF}" type="presParOf" srcId="{C5BB0DE6-8F6E-4876-A879-69CB7A392436}" destId="{DFC6089E-C85B-4702-A6FF-6B24EAB529E6}" srcOrd="0" destOrd="0" presId="urn:microsoft.com/office/officeart/2005/8/layout/vList6"/>
    <dgm:cxn modelId="{A14BE91C-9EDB-4DEF-BA02-236304A65BCA}" type="presParOf" srcId="{C5BB0DE6-8F6E-4876-A879-69CB7A392436}" destId="{4E8626E2-A778-4FE7-B02D-0DE7807CF8C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6AA46EE-7D00-4F40-8E20-8BD26B7EEE81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D60A37-E264-428F-9C79-2B31BE8CAFF3}">
      <dgm:prSet phldrT="[Текст]" custT="1"/>
      <dgm:spPr/>
      <dgm:t>
        <a:bodyPr/>
        <a:lstStyle/>
        <a:p>
          <a:r>
            <a:rPr lang="ru-RU" sz="3800" b="1" dirty="0" smtClean="0"/>
            <a:t>Хозяйственно-бытовая</a:t>
          </a:r>
          <a:endParaRPr lang="ru-RU" sz="3800" dirty="0"/>
        </a:p>
      </dgm:t>
    </dgm:pt>
    <dgm:pt modelId="{9EE49B63-7251-4582-833B-4E62386E8E67}" type="parTrans" cxnId="{B74D4263-96A5-42A0-9102-7DFD5D5A9D15}">
      <dgm:prSet/>
      <dgm:spPr/>
      <dgm:t>
        <a:bodyPr/>
        <a:lstStyle/>
        <a:p>
          <a:endParaRPr lang="ru-RU"/>
        </a:p>
      </dgm:t>
    </dgm:pt>
    <dgm:pt modelId="{5047DC3F-6468-445E-80E7-B47A2F1A78CB}" type="sibTrans" cxnId="{B74D4263-96A5-42A0-9102-7DFD5D5A9D15}">
      <dgm:prSet/>
      <dgm:spPr/>
      <dgm:t>
        <a:bodyPr/>
        <a:lstStyle/>
        <a:p>
          <a:endParaRPr lang="ru-RU"/>
        </a:p>
      </dgm:t>
    </dgm:pt>
    <dgm:pt modelId="{2F1AC754-28C4-48CB-B17B-05275219EB37}">
      <dgm:prSet phldrT="[Текст]" custT="1"/>
      <dgm:spPr/>
      <dgm:t>
        <a:bodyPr/>
        <a:lstStyle/>
        <a:p>
          <a:r>
            <a:rPr lang="ru-RU" sz="3800" b="1" dirty="0" smtClean="0"/>
            <a:t>Функция социализации</a:t>
          </a:r>
          <a:endParaRPr lang="ru-RU" sz="1600" dirty="0"/>
        </a:p>
      </dgm:t>
    </dgm:pt>
    <dgm:pt modelId="{CDEEBF77-B440-4151-A3F7-78566A3B84D5}" type="parTrans" cxnId="{233DED40-FE5B-45B3-B5FA-530DE2BDD6A0}">
      <dgm:prSet/>
      <dgm:spPr/>
      <dgm:t>
        <a:bodyPr/>
        <a:lstStyle/>
        <a:p>
          <a:endParaRPr lang="ru-RU"/>
        </a:p>
      </dgm:t>
    </dgm:pt>
    <dgm:pt modelId="{755E2547-4A3C-4350-913E-551A3AE761F5}" type="sibTrans" cxnId="{233DED40-FE5B-45B3-B5FA-530DE2BDD6A0}">
      <dgm:prSet/>
      <dgm:spPr/>
      <dgm:t>
        <a:bodyPr/>
        <a:lstStyle/>
        <a:p>
          <a:endParaRPr lang="ru-RU"/>
        </a:p>
      </dgm:t>
    </dgm:pt>
    <dgm:pt modelId="{D8AE5447-33AF-4063-A0CC-E781E85DEBC3}">
      <dgm:prSet phldrT="[Текст]" custT="1"/>
      <dgm:spPr/>
      <dgm:t>
        <a:bodyPr/>
        <a:lstStyle/>
        <a:p>
          <a:r>
            <a:rPr lang="ru-RU" sz="3800" b="1" dirty="0" smtClean="0"/>
            <a:t>Духовного развития</a:t>
          </a:r>
          <a:endParaRPr lang="ru-RU" sz="1600" dirty="0"/>
        </a:p>
      </dgm:t>
    </dgm:pt>
    <dgm:pt modelId="{213865F6-EF21-462F-A67B-0C8431E82537}" type="parTrans" cxnId="{BDCA550D-1BF9-474D-B4FF-6F11C3E230DF}">
      <dgm:prSet/>
      <dgm:spPr/>
      <dgm:t>
        <a:bodyPr/>
        <a:lstStyle/>
        <a:p>
          <a:endParaRPr lang="ru-RU"/>
        </a:p>
      </dgm:t>
    </dgm:pt>
    <dgm:pt modelId="{DB3DF911-DBD3-47FE-B1AB-CEDD89CB5396}" type="sibTrans" cxnId="{BDCA550D-1BF9-474D-B4FF-6F11C3E230DF}">
      <dgm:prSet/>
      <dgm:spPr/>
      <dgm:t>
        <a:bodyPr/>
        <a:lstStyle/>
        <a:p>
          <a:endParaRPr lang="ru-RU"/>
        </a:p>
      </dgm:t>
    </dgm:pt>
    <dgm:pt modelId="{A5355528-4B02-4E57-A77D-71242866947E}">
      <dgm:prSet custT="1"/>
      <dgm:spPr/>
      <dgm:t>
        <a:bodyPr/>
        <a:lstStyle/>
        <a:p>
          <a:r>
            <a:rPr lang="ru-RU" sz="3600" b="1" dirty="0" smtClean="0"/>
            <a:t>Сексуально - репродуктивная</a:t>
          </a:r>
          <a:endParaRPr lang="ru-RU" sz="3600" b="1" dirty="0"/>
        </a:p>
      </dgm:t>
    </dgm:pt>
    <dgm:pt modelId="{1A830E97-2E63-4343-AF24-4D3B88D084AA}" type="parTrans" cxnId="{D5D54D82-2EAE-42E8-AFD1-697F4397271D}">
      <dgm:prSet/>
      <dgm:spPr/>
      <dgm:t>
        <a:bodyPr/>
        <a:lstStyle/>
        <a:p>
          <a:endParaRPr lang="ru-RU"/>
        </a:p>
      </dgm:t>
    </dgm:pt>
    <dgm:pt modelId="{22FE1296-3B6E-4060-B0C4-9B02BDCD0447}" type="sibTrans" cxnId="{D5D54D82-2EAE-42E8-AFD1-697F4397271D}">
      <dgm:prSet/>
      <dgm:spPr/>
      <dgm:t>
        <a:bodyPr/>
        <a:lstStyle/>
        <a:p>
          <a:endParaRPr lang="ru-RU"/>
        </a:p>
      </dgm:t>
    </dgm:pt>
    <dgm:pt modelId="{CCE24975-A08C-4D03-934E-0EA8519488E1}">
      <dgm:prSet custT="1"/>
      <dgm:spPr/>
      <dgm:t>
        <a:bodyPr/>
        <a:lstStyle/>
        <a:p>
          <a:r>
            <a:rPr lang="ru-RU" sz="3600" b="1" dirty="0" smtClean="0"/>
            <a:t>Эмоционально - этическая</a:t>
          </a:r>
          <a:endParaRPr lang="ru-RU" sz="3600" b="1" dirty="0"/>
        </a:p>
      </dgm:t>
    </dgm:pt>
    <dgm:pt modelId="{8697AD40-D950-4265-8764-90027A3D4D6C}" type="parTrans" cxnId="{FA0144F2-F380-4EC8-A030-E3E059087FED}">
      <dgm:prSet/>
      <dgm:spPr/>
      <dgm:t>
        <a:bodyPr/>
        <a:lstStyle/>
        <a:p>
          <a:endParaRPr lang="ru-RU"/>
        </a:p>
      </dgm:t>
    </dgm:pt>
    <dgm:pt modelId="{148B8627-732B-49DA-B007-BCDF28F390B6}" type="sibTrans" cxnId="{FA0144F2-F380-4EC8-A030-E3E059087FED}">
      <dgm:prSet/>
      <dgm:spPr/>
      <dgm:t>
        <a:bodyPr/>
        <a:lstStyle/>
        <a:p>
          <a:endParaRPr lang="ru-RU"/>
        </a:p>
      </dgm:t>
    </dgm:pt>
    <dgm:pt modelId="{95EDFA00-8DD4-4449-8481-B62E7D87CF44}">
      <dgm:prSet custT="1"/>
      <dgm:spPr/>
      <dgm:t>
        <a:bodyPr/>
        <a:lstStyle/>
        <a:p>
          <a:r>
            <a:rPr lang="ru-RU" sz="3800" b="1" dirty="0" smtClean="0"/>
            <a:t>Социально - статусная</a:t>
          </a:r>
          <a:endParaRPr lang="ru-RU" sz="3800" b="1" dirty="0"/>
        </a:p>
      </dgm:t>
    </dgm:pt>
    <dgm:pt modelId="{252275D3-8844-4F69-95C6-31DBCC20979F}" type="parTrans" cxnId="{24E8A264-2E47-44CC-A5BD-BA058DE8CF03}">
      <dgm:prSet/>
      <dgm:spPr/>
      <dgm:t>
        <a:bodyPr/>
        <a:lstStyle/>
        <a:p>
          <a:endParaRPr lang="ru-RU"/>
        </a:p>
      </dgm:t>
    </dgm:pt>
    <dgm:pt modelId="{D85EBBB7-0C23-4A85-B604-AB0714ADF185}" type="sibTrans" cxnId="{24E8A264-2E47-44CC-A5BD-BA058DE8CF03}">
      <dgm:prSet/>
      <dgm:spPr/>
      <dgm:t>
        <a:bodyPr/>
        <a:lstStyle/>
        <a:p>
          <a:endParaRPr lang="ru-RU"/>
        </a:p>
      </dgm:t>
    </dgm:pt>
    <dgm:pt modelId="{3DB04371-3ABB-4396-8922-C85F3154982B}" type="pres">
      <dgm:prSet presAssocID="{F6AA46EE-7D00-4F40-8E20-8BD26B7EEE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CE9910-83C4-40BC-A990-51742E9DE937}" type="pres">
      <dgm:prSet presAssocID="{A2D60A37-E264-428F-9C79-2B31BE8CAFF3}" presName="parentText" presStyleLbl="node1" presStyleIdx="0" presStyleCnt="6" custLinFactY="285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31C94-6E70-44C9-8A70-E34DDC65F509}" type="pres">
      <dgm:prSet presAssocID="{5047DC3F-6468-445E-80E7-B47A2F1A78CB}" presName="spacer" presStyleCnt="0"/>
      <dgm:spPr/>
    </dgm:pt>
    <dgm:pt modelId="{FA270E35-8F52-4614-B1F5-0DE68140FD54}" type="pres">
      <dgm:prSet presAssocID="{A5355528-4B02-4E57-A77D-71242866947E}" presName="parentText" presStyleLbl="node1" presStyleIdx="1" presStyleCnt="6" custLinFactY="158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F448F9-7342-418A-BC5B-ADFDD4B5D27C}" type="pres">
      <dgm:prSet presAssocID="{22FE1296-3B6E-4060-B0C4-9B02BDCD0447}" presName="spacer" presStyleCnt="0"/>
      <dgm:spPr/>
      <dgm:t>
        <a:bodyPr/>
        <a:lstStyle/>
        <a:p>
          <a:endParaRPr lang="ru-RU"/>
        </a:p>
      </dgm:t>
    </dgm:pt>
    <dgm:pt modelId="{5BC915D3-34DA-4DD4-A550-C9DDAB4155CE}" type="pres">
      <dgm:prSet presAssocID="{CCE24975-A08C-4D03-934E-0EA8519488E1}" presName="parentText" presStyleLbl="node1" presStyleIdx="2" presStyleCnt="6" custLinFactY="31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5662B8-E659-4349-8AB8-5E3156A343B4}" type="pres">
      <dgm:prSet presAssocID="{148B8627-732B-49DA-B007-BCDF28F390B6}" presName="spacer" presStyleCnt="0"/>
      <dgm:spPr/>
      <dgm:t>
        <a:bodyPr/>
        <a:lstStyle/>
        <a:p>
          <a:endParaRPr lang="ru-RU"/>
        </a:p>
      </dgm:t>
    </dgm:pt>
    <dgm:pt modelId="{F07EC623-AFFB-4DDD-AAC1-F711B436DABD}" type="pres">
      <dgm:prSet presAssocID="{95EDFA00-8DD4-4449-8481-B62E7D87CF44}" presName="parentText" presStyleLbl="node1" presStyleIdx="3" presStyleCnt="6" custLinFactNeighborY="621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71187C-00A9-429D-B810-B8D2CC17B24E}" type="pres">
      <dgm:prSet presAssocID="{D85EBBB7-0C23-4A85-B604-AB0714ADF185}" presName="spacer" presStyleCnt="0"/>
      <dgm:spPr/>
      <dgm:t>
        <a:bodyPr/>
        <a:lstStyle/>
        <a:p>
          <a:endParaRPr lang="ru-RU"/>
        </a:p>
      </dgm:t>
    </dgm:pt>
    <dgm:pt modelId="{589F7F0A-F712-4628-AF63-D02BB0DC1E14}" type="pres">
      <dgm:prSet presAssocID="{2F1AC754-28C4-48CB-B17B-05275219EB37}" presName="parentText" presStyleLbl="node1" presStyleIdx="4" presStyleCnt="6" custScaleY="109399" custLinFactNeighborY="117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415037-706A-4C2D-960C-FDF81CD017E5}" type="pres">
      <dgm:prSet presAssocID="{755E2547-4A3C-4350-913E-551A3AE761F5}" presName="spacer" presStyleCnt="0"/>
      <dgm:spPr/>
    </dgm:pt>
    <dgm:pt modelId="{39793465-E257-4D67-9D4A-61172C81B5CC}" type="pres">
      <dgm:prSet presAssocID="{D8AE5447-33AF-4063-A0CC-E781E85DEBC3}" presName="parentText" presStyleLbl="node1" presStyleIdx="5" presStyleCnt="6" custLinFactY="1220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661EEA-4CD6-4EBB-8B69-6F11DC32B928}" type="presOf" srcId="{95EDFA00-8DD4-4449-8481-B62E7D87CF44}" destId="{F07EC623-AFFB-4DDD-AAC1-F711B436DABD}" srcOrd="0" destOrd="0" presId="urn:microsoft.com/office/officeart/2005/8/layout/vList2"/>
    <dgm:cxn modelId="{FA0144F2-F380-4EC8-A030-E3E059087FED}" srcId="{F6AA46EE-7D00-4F40-8E20-8BD26B7EEE81}" destId="{CCE24975-A08C-4D03-934E-0EA8519488E1}" srcOrd="2" destOrd="0" parTransId="{8697AD40-D950-4265-8764-90027A3D4D6C}" sibTransId="{148B8627-732B-49DA-B007-BCDF28F390B6}"/>
    <dgm:cxn modelId="{B74D4263-96A5-42A0-9102-7DFD5D5A9D15}" srcId="{F6AA46EE-7D00-4F40-8E20-8BD26B7EEE81}" destId="{A2D60A37-E264-428F-9C79-2B31BE8CAFF3}" srcOrd="0" destOrd="0" parTransId="{9EE49B63-7251-4582-833B-4E62386E8E67}" sibTransId="{5047DC3F-6468-445E-80E7-B47A2F1A78CB}"/>
    <dgm:cxn modelId="{2C73EF56-E218-45B8-88F3-12A26A901F86}" type="presOf" srcId="{D8AE5447-33AF-4063-A0CC-E781E85DEBC3}" destId="{39793465-E257-4D67-9D4A-61172C81B5CC}" srcOrd="0" destOrd="0" presId="urn:microsoft.com/office/officeart/2005/8/layout/vList2"/>
    <dgm:cxn modelId="{32BDED34-A5A0-4CE4-8C63-E58561D093BE}" type="presOf" srcId="{F6AA46EE-7D00-4F40-8E20-8BD26B7EEE81}" destId="{3DB04371-3ABB-4396-8922-C85F3154982B}" srcOrd="0" destOrd="0" presId="urn:microsoft.com/office/officeart/2005/8/layout/vList2"/>
    <dgm:cxn modelId="{233DED40-FE5B-45B3-B5FA-530DE2BDD6A0}" srcId="{F6AA46EE-7D00-4F40-8E20-8BD26B7EEE81}" destId="{2F1AC754-28C4-48CB-B17B-05275219EB37}" srcOrd="4" destOrd="0" parTransId="{CDEEBF77-B440-4151-A3F7-78566A3B84D5}" sibTransId="{755E2547-4A3C-4350-913E-551A3AE761F5}"/>
    <dgm:cxn modelId="{D5D54D82-2EAE-42E8-AFD1-697F4397271D}" srcId="{F6AA46EE-7D00-4F40-8E20-8BD26B7EEE81}" destId="{A5355528-4B02-4E57-A77D-71242866947E}" srcOrd="1" destOrd="0" parTransId="{1A830E97-2E63-4343-AF24-4D3B88D084AA}" sibTransId="{22FE1296-3B6E-4060-B0C4-9B02BDCD0447}"/>
    <dgm:cxn modelId="{4192E145-AEF6-4523-A7E8-8CA6024B257F}" type="presOf" srcId="{CCE24975-A08C-4D03-934E-0EA8519488E1}" destId="{5BC915D3-34DA-4DD4-A550-C9DDAB4155CE}" srcOrd="0" destOrd="0" presId="urn:microsoft.com/office/officeart/2005/8/layout/vList2"/>
    <dgm:cxn modelId="{24E8A264-2E47-44CC-A5BD-BA058DE8CF03}" srcId="{F6AA46EE-7D00-4F40-8E20-8BD26B7EEE81}" destId="{95EDFA00-8DD4-4449-8481-B62E7D87CF44}" srcOrd="3" destOrd="0" parTransId="{252275D3-8844-4F69-95C6-31DBCC20979F}" sibTransId="{D85EBBB7-0C23-4A85-B604-AB0714ADF185}"/>
    <dgm:cxn modelId="{0DB48E2C-D3C0-4BB5-B3A3-DC0956A3F01D}" type="presOf" srcId="{A2D60A37-E264-428F-9C79-2B31BE8CAFF3}" destId="{45CE9910-83C4-40BC-A990-51742E9DE937}" srcOrd="0" destOrd="0" presId="urn:microsoft.com/office/officeart/2005/8/layout/vList2"/>
    <dgm:cxn modelId="{571A1314-CCDD-45C7-8266-180B12F2F274}" type="presOf" srcId="{A5355528-4B02-4E57-A77D-71242866947E}" destId="{FA270E35-8F52-4614-B1F5-0DE68140FD54}" srcOrd="0" destOrd="0" presId="urn:microsoft.com/office/officeart/2005/8/layout/vList2"/>
    <dgm:cxn modelId="{85A01CDC-4C23-4174-AE36-1D313EF76263}" type="presOf" srcId="{2F1AC754-28C4-48CB-B17B-05275219EB37}" destId="{589F7F0A-F712-4628-AF63-D02BB0DC1E14}" srcOrd="0" destOrd="0" presId="urn:microsoft.com/office/officeart/2005/8/layout/vList2"/>
    <dgm:cxn modelId="{BDCA550D-1BF9-474D-B4FF-6F11C3E230DF}" srcId="{F6AA46EE-7D00-4F40-8E20-8BD26B7EEE81}" destId="{D8AE5447-33AF-4063-A0CC-E781E85DEBC3}" srcOrd="5" destOrd="0" parTransId="{213865F6-EF21-462F-A67B-0C8431E82537}" sibTransId="{DB3DF911-DBD3-47FE-B1AB-CEDD89CB5396}"/>
    <dgm:cxn modelId="{0C8D18B1-67E1-4317-BF21-AD59D14D761A}" type="presParOf" srcId="{3DB04371-3ABB-4396-8922-C85F3154982B}" destId="{45CE9910-83C4-40BC-A990-51742E9DE937}" srcOrd="0" destOrd="0" presId="urn:microsoft.com/office/officeart/2005/8/layout/vList2"/>
    <dgm:cxn modelId="{754FA7DA-7FD5-4507-85C2-7DE61F0C334C}" type="presParOf" srcId="{3DB04371-3ABB-4396-8922-C85F3154982B}" destId="{8D131C94-6E70-44C9-8A70-E34DDC65F509}" srcOrd="1" destOrd="0" presId="urn:microsoft.com/office/officeart/2005/8/layout/vList2"/>
    <dgm:cxn modelId="{18FDE5F4-CACA-4770-8BAC-352DAD855924}" type="presParOf" srcId="{3DB04371-3ABB-4396-8922-C85F3154982B}" destId="{FA270E35-8F52-4614-B1F5-0DE68140FD54}" srcOrd="2" destOrd="0" presId="urn:microsoft.com/office/officeart/2005/8/layout/vList2"/>
    <dgm:cxn modelId="{56EF2E0D-FB29-4F54-9364-29FEB9086325}" type="presParOf" srcId="{3DB04371-3ABB-4396-8922-C85F3154982B}" destId="{A3F448F9-7342-418A-BC5B-ADFDD4B5D27C}" srcOrd="3" destOrd="0" presId="urn:microsoft.com/office/officeart/2005/8/layout/vList2"/>
    <dgm:cxn modelId="{7AE97C87-33ED-4B93-AD91-49670906E28F}" type="presParOf" srcId="{3DB04371-3ABB-4396-8922-C85F3154982B}" destId="{5BC915D3-34DA-4DD4-A550-C9DDAB4155CE}" srcOrd="4" destOrd="0" presId="urn:microsoft.com/office/officeart/2005/8/layout/vList2"/>
    <dgm:cxn modelId="{3D6B3CFC-F6B8-45BB-A4A5-70A6F3CFB985}" type="presParOf" srcId="{3DB04371-3ABB-4396-8922-C85F3154982B}" destId="{785662B8-E659-4349-8AB8-5E3156A343B4}" srcOrd="5" destOrd="0" presId="urn:microsoft.com/office/officeart/2005/8/layout/vList2"/>
    <dgm:cxn modelId="{71D77EBC-F9F1-48D2-AAC4-3179153D315E}" type="presParOf" srcId="{3DB04371-3ABB-4396-8922-C85F3154982B}" destId="{F07EC623-AFFB-4DDD-AAC1-F711B436DABD}" srcOrd="6" destOrd="0" presId="urn:microsoft.com/office/officeart/2005/8/layout/vList2"/>
    <dgm:cxn modelId="{82EF429B-5AEE-4FB2-BB6D-7DDE51E2973C}" type="presParOf" srcId="{3DB04371-3ABB-4396-8922-C85F3154982B}" destId="{7D71187C-00A9-429D-B810-B8D2CC17B24E}" srcOrd="7" destOrd="0" presId="urn:microsoft.com/office/officeart/2005/8/layout/vList2"/>
    <dgm:cxn modelId="{02021CCB-2F74-4393-B996-4314633CE87C}" type="presParOf" srcId="{3DB04371-3ABB-4396-8922-C85F3154982B}" destId="{589F7F0A-F712-4628-AF63-D02BB0DC1E14}" srcOrd="8" destOrd="0" presId="urn:microsoft.com/office/officeart/2005/8/layout/vList2"/>
    <dgm:cxn modelId="{BE079FE5-52A4-4529-824B-4E1CDC614577}" type="presParOf" srcId="{3DB04371-3ABB-4396-8922-C85F3154982B}" destId="{D8415037-706A-4C2D-960C-FDF81CD017E5}" srcOrd="9" destOrd="0" presId="urn:microsoft.com/office/officeart/2005/8/layout/vList2"/>
    <dgm:cxn modelId="{B8014A26-1710-4D97-8310-02A6BFBC1CAC}" type="presParOf" srcId="{3DB04371-3ABB-4396-8922-C85F3154982B}" destId="{39793465-E257-4D67-9D4A-61172C81B5CC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26E2-A778-4FE7-B02D-0DE7807CF8C4}">
      <dsp:nvSpPr>
        <dsp:cNvPr id="0" name=""/>
        <dsp:cNvSpPr/>
      </dsp:nvSpPr>
      <dsp:spPr>
        <a:xfrm>
          <a:off x="3291839" y="0"/>
          <a:ext cx="4937760" cy="498383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/>
            <a:t>Переход от </a:t>
          </a:r>
          <a:r>
            <a:rPr lang="en-US" sz="3200" b="1" kern="1200" dirty="0" smtClean="0"/>
            <a:t>Homo </a:t>
          </a:r>
          <a:r>
            <a:rPr lang="en-US" sz="3200" b="1" kern="1200" dirty="0" err="1" smtClean="0"/>
            <a:t>habilis</a:t>
          </a:r>
          <a:r>
            <a:rPr lang="ru-RU" sz="3200" b="1" kern="1200" dirty="0" smtClean="0"/>
            <a:t> к </a:t>
          </a:r>
          <a:r>
            <a:rPr lang="en-US" sz="3200" b="1" kern="1200" dirty="0" smtClean="0"/>
            <a:t>Homo sapiens</a:t>
          </a:r>
          <a:endParaRPr lang="ru-RU" sz="3200" b="1" kern="1200" dirty="0"/>
        </a:p>
      </dsp:txBody>
      <dsp:txXfrm>
        <a:off x="3291839" y="0"/>
        <a:ext cx="4937760" cy="4983833"/>
      </dsp:txXfrm>
    </dsp:sp>
    <dsp:sp modelId="{DFC6089E-C85B-4702-A6FF-6B24EAB529E6}">
      <dsp:nvSpPr>
        <dsp:cNvPr id="0" name=""/>
        <dsp:cNvSpPr/>
      </dsp:nvSpPr>
      <dsp:spPr>
        <a:xfrm>
          <a:off x="0" y="0"/>
          <a:ext cx="3291840" cy="49838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Групповой брак внутри общины (полигамия)</a:t>
          </a:r>
          <a:endParaRPr lang="ru-RU" sz="3400" b="1" kern="1200" dirty="0"/>
        </a:p>
      </dsp:txBody>
      <dsp:txXfrm>
        <a:off x="0" y="0"/>
        <a:ext cx="3291840" cy="49838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26E2-A778-4FE7-B02D-0DE7807CF8C4}">
      <dsp:nvSpPr>
        <dsp:cNvPr id="0" name=""/>
        <dsp:cNvSpPr/>
      </dsp:nvSpPr>
      <dsp:spPr>
        <a:xfrm>
          <a:off x="3322700" y="2433"/>
          <a:ext cx="4876038" cy="49789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28600" lvl="1" indent="-228600" algn="l" defTabSz="12001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700" b="1" kern="1200" dirty="0"/>
        </a:p>
        <a:p>
          <a:pPr marL="285750" lvl="1" indent="-285750" algn="l" defTabSz="14224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smtClean="0"/>
            <a:t>Период собирательста </a:t>
          </a:r>
          <a:r>
            <a:rPr lang="ru-RU" sz="3200" b="1" kern="1200" dirty="0" smtClean="0"/>
            <a:t>как основного занятия</a:t>
          </a:r>
          <a:endParaRPr lang="ru-RU" sz="3200" b="1" kern="1200" dirty="0"/>
        </a:p>
      </dsp:txBody>
      <dsp:txXfrm>
        <a:off x="3322700" y="2433"/>
        <a:ext cx="4876038" cy="4978964"/>
      </dsp:txXfrm>
    </dsp:sp>
    <dsp:sp modelId="{DFC6089E-C85B-4702-A6FF-6B24EAB529E6}">
      <dsp:nvSpPr>
        <dsp:cNvPr id="0" name=""/>
        <dsp:cNvSpPr/>
      </dsp:nvSpPr>
      <dsp:spPr>
        <a:xfrm>
          <a:off x="30860" y="2433"/>
          <a:ext cx="3291840" cy="49789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Многомужие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(матриархат)</a:t>
          </a:r>
          <a:endParaRPr lang="ru-RU" sz="3200" b="1" kern="1200" dirty="0"/>
        </a:p>
      </dsp:txBody>
      <dsp:txXfrm>
        <a:off x="30860" y="2433"/>
        <a:ext cx="3291840" cy="49789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26E2-A778-4FE7-B02D-0DE7807CF8C4}">
      <dsp:nvSpPr>
        <dsp:cNvPr id="0" name=""/>
        <dsp:cNvSpPr/>
      </dsp:nvSpPr>
      <dsp:spPr>
        <a:xfrm>
          <a:off x="3291839" y="2320"/>
          <a:ext cx="4937760" cy="474788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t" anchorCtr="0">
          <a:noAutofit/>
        </a:bodyPr>
        <a:lstStyle/>
        <a:p>
          <a:pPr marL="285750" lvl="1" indent="-285750" algn="l" defTabSz="1377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100" b="1" kern="1200" dirty="0"/>
        </a:p>
        <a:p>
          <a:pPr marL="285750" lvl="1" indent="-285750" algn="l" defTabSz="1377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b="1" kern="1200" dirty="0" smtClean="0"/>
            <a:t>Классический пример – «римская семья»</a:t>
          </a:r>
          <a:endParaRPr lang="ru-RU" sz="3100" b="1" kern="1200" dirty="0"/>
        </a:p>
      </dsp:txBody>
      <dsp:txXfrm>
        <a:off x="3291839" y="2320"/>
        <a:ext cx="4937760" cy="4747886"/>
      </dsp:txXfrm>
    </dsp:sp>
    <dsp:sp modelId="{DFC6089E-C85B-4702-A6FF-6B24EAB529E6}">
      <dsp:nvSpPr>
        <dsp:cNvPr id="0" name=""/>
        <dsp:cNvSpPr/>
      </dsp:nvSpPr>
      <dsp:spPr>
        <a:xfrm>
          <a:off x="0" y="2320"/>
          <a:ext cx="3291840" cy="474788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Патриархальная семья (моногамия)</a:t>
          </a:r>
          <a:endParaRPr lang="ru-RU" sz="3200" b="1" kern="1200" dirty="0"/>
        </a:p>
      </dsp:txBody>
      <dsp:txXfrm>
        <a:off x="0" y="2320"/>
        <a:ext cx="3291840" cy="47478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26E2-A778-4FE7-B02D-0DE7807CF8C4}">
      <dsp:nvSpPr>
        <dsp:cNvPr id="0" name=""/>
        <dsp:cNvSpPr/>
      </dsp:nvSpPr>
      <dsp:spPr>
        <a:xfrm>
          <a:off x="3291839" y="0"/>
          <a:ext cx="4937760" cy="438943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b="1" kern="1200" dirty="0" smtClean="0"/>
            <a:t>Средневековье</a:t>
          </a:r>
          <a:endParaRPr lang="ru-RU" sz="3100" b="1" kern="1200" dirty="0"/>
        </a:p>
      </dsp:txBody>
      <dsp:txXfrm>
        <a:off x="3291839" y="0"/>
        <a:ext cx="4937760" cy="4389437"/>
      </dsp:txXfrm>
    </dsp:sp>
    <dsp:sp modelId="{DFC6089E-C85B-4702-A6FF-6B24EAB529E6}">
      <dsp:nvSpPr>
        <dsp:cNvPr id="0" name=""/>
        <dsp:cNvSpPr/>
      </dsp:nvSpPr>
      <dsp:spPr>
        <a:xfrm>
          <a:off x="0" y="0"/>
          <a:ext cx="3291840" cy="43894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Церковный брак </a:t>
          </a:r>
          <a:r>
            <a:rPr lang="ru-RU" sz="2400" b="1" kern="1200" dirty="0" smtClean="0"/>
            <a:t>(неравноправное положение супругов в семье)</a:t>
          </a:r>
          <a:endParaRPr lang="ru-RU" sz="2400" b="1" kern="1200" dirty="0"/>
        </a:p>
      </dsp:txBody>
      <dsp:txXfrm>
        <a:off x="0" y="0"/>
        <a:ext cx="3291840" cy="43894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26E2-A778-4FE7-B02D-0DE7807CF8C4}">
      <dsp:nvSpPr>
        <dsp:cNvPr id="0" name=""/>
        <dsp:cNvSpPr/>
      </dsp:nvSpPr>
      <dsp:spPr>
        <a:xfrm>
          <a:off x="3291839" y="0"/>
          <a:ext cx="4937760" cy="46805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285750" lvl="1" indent="-285750" algn="l" defTabSz="16002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/>
            <a:t>Начало эпохи Нового времени – </a:t>
          </a:r>
          <a:r>
            <a:rPr lang="en-US" sz="3600" b="1" kern="1200" dirty="0" smtClean="0"/>
            <a:t>XX</a:t>
          </a:r>
          <a:r>
            <a:rPr lang="ru-RU" sz="3600" b="1" kern="1200" dirty="0" smtClean="0"/>
            <a:t> век</a:t>
          </a:r>
          <a:endParaRPr lang="ru-RU" sz="3600" b="1" kern="1200" dirty="0"/>
        </a:p>
      </dsp:txBody>
      <dsp:txXfrm>
        <a:off x="3291839" y="0"/>
        <a:ext cx="4937760" cy="4680519"/>
      </dsp:txXfrm>
    </dsp:sp>
    <dsp:sp modelId="{DFC6089E-C85B-4702-A6FF-6B24EAB529E6}">
      <dsp:nvSpPr>
        <dsp:cNvPr id="0" name=""/>
        <dsp:cNvSpPr/>
      </dsp:nvSpPr>
      <dsp:spPr>
        <a:xfrm>
          <a:off x="0" y="0"/>
          <a:ext cx="3291840" cy="468051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Добровольный союз мужчины и женщины, не всегда освященный церковью</a:t>
          </a:r>
          <a:endParaRPr lang="ru-RU" sz="2800" b="1" kern="1200" dirty="0"/>
        </a:p>
      </dsp:txBody>
      <dsp:txXfrm>
        <a:off x="0" y="0"/>
        <a:ext cx="3291840" cy="468051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26E2-A778-4FE7-B02D-0DE7807CF8C4}">
      <dsp:nvSpPr>
        <dsp:cNvPr id="0" name=""/>
        <dsp:cNvSpPr/>
      </dsp:nvSpPr>
      <dsp:spPr>
        <a:xfrm>
          <a:off x="3250691" y="4286"/>
          <a:ext cx="4937760" cy="43851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285750" lvl="1" indent="-285750" algn="l" defTabSz="16002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/>
            <a:t>С середины ХХ века</a:t>
          </a:r>
          <a:endParaRPr lang="ru-RU" sz="3600" b="1" kern="1200" dirty="0"/>
        </a:p>
      </dsp:txBody>
      <dsp:txXfrm>
        <a:off x="3250691" y="4286"/>
        <a:ext cx="4937760" cy="4385150"/>
      </dsp:txXfrm>
    </dsp:sp>
    <dsp:sp modelId="{DFC6089E-C85B-4702-A6FF-6B24EAB529E6}">
      <dsp:nvSpPr>
        <dsp:cNvPr id="0" name=""/>
        <dsp:cNvSpPr/>
      </dsp:nvSpPr>
      <dsp:spPr>
        <a:xfrm>
          <a:off x="0" y="2143"/>
          <a:ext cx="3291840" cy="438515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Появление разнообразных моделей семьи</a:t>
          </a:r>
          <a:endParaRPr lang="ru-RU" sz="3600" b="1" kern="1200" dirty="0"/>
        </a:p>
      </dsp:txBody>
      <dsp:txXfrm>
        <a:off x="0" y="2143"/>
        <a:ext cx="3291840" cy="43851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CE9910-83C4-40BC-A990-51742E9DE937}">
      <dsp:nvSpPr>
        <dsp:cNvPr id="0" name=""/>
        <dsp:cNvSpPr/>
      </dsp:nvSpPr>
      <dsp:spPr>
        <a:xfrm>
          <a:off x="0" y="63290"/>
          <a:ext cx="8472518" cy="9172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/>
            <a:t>Хозяйственно-бытовая</a:t>
          </a:r>
          <a:endParaRPr lang="ru-RU" sz="3800" kern="1200" dirty="0"/>
        </a:p>
      </dsp:txBody>
      <dsp:txXfrm>
        <a:off x="0" y="63290"/>
        <a:ext cx="8472518" cy="917280"/>
      </dsp:txXfrm>
    </dsp:sp>
    <dsp:sp modelId="{FA270E35-8F52-4614-B1F5-0DE68140FD54}">
      <dsp:nvSpPr>
        <dsp:cNvPr id="0" name=""/>
        <dsp:cNvSpPr/>
      </dsp:nvSpPr>
      <dsp:spPr>
        <a:xfrm>
          <a:off x="0" y="991979"/>
          <a:ext cx="8472518" cy="9172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Сексуально - репродуктивная</a:t>
          </a:r>
          <a:endParaRPr lang="ru-RU" sz="3600" b="1" kern="1200" dirty="0"/>
        </a:p>
      </dsp:txBody>
      <dsp:txXfrm>
        <a:off x="0" y="991979"/>
        <a:ext cx="8472518" cy="917280"/>
      </dsp:txXfrm>
    </dsp:sp>
    <dsp:sp modelId="{5BC915D3-34DA-4DD4-A550-C9DDAB4155CE}">
      <dsp:nvSpPr>
        <dsp:cNvPr id="0" name=""/>
        <dsp:cNvSpPr/>
      </dsp:nvSpPr>
      <dsp:spPr>
        <a:xfrm>
          <a:off x="0" y="1920677"/>
          <a:ext cx="8472518" cy="9172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Эмоционально - этическая</a:t>
          </a:r>
          <a:endParaRPr lang="ru-RU" sz="3600" b="1" kern="1200" dirty="0"/>
        </a:p>
      </dsp:txBody>
      <dsp:txXfrm>
        <a:off x="0" y="1920677"/>
        <a:ext cx="8472518" cy="917280"/>
      </dsp:txXfrm>
    </dsp:sp>
    <dsp:sp modelId="{F07EC623-AFFB-4DDD-AAC1-F711B436DABD}">
      <dsp:nvSpPr>
        <dsp:cNvPr id="0" name=""/>
        <dsp:cNvSpPr/>
      </dsp:nvSpPr>
      <dsp:spPr>
        <a:xfrm>
          <a:off x="0" y="2849370"/>
          <a:ext cx="8472518" cy="9172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/>
            <a:t>Социально - статусная</a:t>
          </a:r>
          <a:endParaRPr lang="ru-RU" sz="3800" b="1" kern="1200" dirty="0"/>
        </a:p>
      </dsp:txBody>
      <dsp:txXfrm>
        <a:off x="0" y="2849370"/>
        <a:ext cx="8472518" cy="917280"/>
      </dsp:txXfrm>
    </dsp:sp>
    <dsp:sp modelId="{589F7F0A-F712-4628-AF63-D02BB0DC1E14}">
      <dsp:nvSpPr>
        <dsp:cNvPr id="0" name=""/>
        <dsp:cNvSpPr/>
      </dsp:nvSpPr>
      <dsp:spPr>
        <a:xfrm>
          <a:off x="0" y="3778065"/>
          <a:ext cx="8472518" cy="10034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/>
            <a:t>Функция социализации</a:t>
          </a:r>
          <a:endParaRPr lang="ru-RU" sz="1600" kern="1200" dirty="0"/>
        </a:p>
      </dsp:txBody>
      <dsp:txXfrm>
        <a:off x="0" y="3778065"/>
        <a:ext cx="8472518" cy="1003495"/>
      </dsp:txXfrm>
    </dsp:sp>
    <dsp:sp modelId="{39793465-E257-4D67-9D4A-61172C81B5CC}">
      <dsp:nvSpPr>
        <dsp:cNvPr id="0" name=""/>
        <dsp:cNvSpPr/>
      </dsp:nvSpPr>
      <dsp:spPr>
        <a:xfrm>
          <a:off x="0" y="4815976"/>
          <a:ext cx="8472518" cy="9172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/>
            <a:t>Духовного развития</a:t>
          </a:r>
          <a:endParaRPr lang="ru-RU" sz="1600" kern="1200" dirty="0"/>
        </a:p>
      </dsp:txBody>
      <dsp:txXfrm>
        <a:off x="0" y="4815976"/>
        <a:ext cx="8472518" cy="917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3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4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#5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#6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51.radikal.ru/i133/1105/c7/ec134f2900dc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5.xml"/><Relationship Id="rId7" Type="http://schemas.openxmlformats.org/officeDocument/2006/relationships/hyperlink" Target="http://alexeychesnokov.files.wordpress.com/2011/03/61271456_1278517641_3.jpg" TargetMode="Externa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6.xml"/><Relationship Id="rId7" Type="http://schemas.openxmlformats.org/officeDocument/2006/relationships/hyperlink" Target="http://lady.mail.ru/pic/article/37/188037/pic.188037.4.500x397.jpg" TargetMode="Externa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a6.sphotos.ak.fbcdn.net/hphotos-ak-ash2/166659_195272187164853_193205584038180_712800_6105917_n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0.liveinternet.ru/images/attach/c/4/82/498/82498310_1AMKI198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1.xml"/><Relationship Id="rId7" Type="http://schemas.openxmlformats.org/officeDocument/2006/relationships/hyperlink" Target="http://anitayarba.blogspot.es/img/bixo.jpg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2.xml"/><Relationship Id="rId7" Type="http://schemas.openxmlformats.org/officeDocument/2006/relationships/hyperlink" Target="http://inanna.virtualave.net/snakegoddess1.jpg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4.xml"/><Relationship Id="rId7" Type="http://schemas.openxmlformats.org/officeDocument/2006/relationships/hyperlink" Target="http://onerepublic.zikle.nl/userfiles/images/0/2/1/3/02137879.jpg" TargetMode="Externa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-main-pic" descr="Картинка 3 из 111092">
            <a:hlinkClick r:id="rId2" tgtFrame="_blank"/>
          </p:cNvPr>
          <p:cNvPicPr/>
          <p:nvPr/>
        </p:nvPicPr>
        <p:blipFill>
          <a:blip r:embed="rId3" cstate="print"/>
          <a:srcRect t="3209" r="3002" b="5348"/>
          <a:stretch>
            <a:fillRect/>
          </a:stretch>
        </p:blipFill>
        <p:spPr bwMode="auto">
          <a:xfrm>
            <a:off x="2571736" y="928670"/>
            <a:ext cx="635798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509120"/>
            <a:ext cx="9644098" cy="2000264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l"/>
            <a:r>
              <a:rPr lang="ru-RU" sz="54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6000" i="1" dirty="0" smtClean="0">
                <a:solidFill>
                  <a:schemeClr val="tx1"/>
                </a:solidFill>
                <a:effectLst/>
              </a:rPr>
              <a:t>Семья</a:t>
            </a:r>
            <a:br>
              <a:rPr lang="ru-RU" sz="6000" i="1" dirty="0" smtClean="0">
                <a:solidFill>
                  <a:schemeClr val="tx1"/>
                </a:solidFill>
                <a:effectLst/>
              </a:rPr>
            </a:br>
            <a:r>
              <a:rPr lang="ru-RU" sz="6000" i="1" dirty="0" smtClean="0">
                <a:solidFill>
                  <a:schemeClr val="tx1"/>
                </a:solidFill>
                <a:effectLst/>
              </a:rPr>
              <a:t> в современном обществе</a:t>
            </a:r>
            <a:endParaRPr lang="ru-RU" sz="6000" i="1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764705"/>
          <a:ext cx="8229600" cy="4680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Картинка 8 из 9200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8" y="4125735"/>
            <a:ext cx="3428992" cy="2732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764704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Картинка 18 из 35034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3599062"/>
            <a:ext cx="4104456" cy="3258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57256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b="1" dirty="0" smtClean="0">
                <a:solidFill>
                  <a:srgbClr val="C12FAC"/>
                </a:solidFill>
              </a:rPr>
              <a:t>Модели семьи:</a:t>
            </a:r>
            <a:endParaRPr lang="ru-RU" b="1" dirty="0">
              <a:solidFill>
                <a:srgbClr val="C12FA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357298"/>
            <a:ext cx="8543956" cy="507209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3600" dirty="0" smtClean="0"/>
              <a:t>Современные модели семьи являются интерпретацией основных типов семьи: </a:t>
            </a:r>
            <a:r>
              <a:rPr lang="ru-RU" sz="4000" dirty="0" err="1" smtClean="0"/>
              <a:t>нуклеарной</a:t>
            </a:r>
            <a:r>
              <a:rPr lang="ru-RU" sz="4000" dirty="0" smtClean="0"/>
              <a:t> </a:t>
            </a:r>
            <a:r>
              <a:rPr lang="ru-RU" sz="3400" dirty="0" smtClean="0"/>
              <a:t>и</a:t>
            </a:r>
            <a:r>
              <a:rPr lang="ru-RU" sz="4000" dirty="0" smtClean="0"/>
              <a:t> расширенной.</a:t>
            </a:r>
          </a:p>
          <a:p>
            <a:pPr>
              <a:buNone/>
            </a:pPr>
            <a:endParaRPr lang="ru-RU" sz="3600" dirty="0" smtClean="0"/>
          </a:p>
          <a:p>
            <a:pPr>
              <a:buFontTx/>
              <a:buChar char="-"/>
            </a:pPr>
            <a:r>
              <a:rPr lang="ru-RU" sz="4000" b="1" dirty="0" smtClean="0"/>
              <a:t>Традиционная семья (67 %);</a:t>
            </a:r>
          </a:p>
          <a:p>
            <a:pPr>
              <a:buFontTx/>
              <a:buChar char="-"/>
            </a:pPr>
            <a:r>
              <a:rPr lang="ru-RU" sz="4000" b="1" dirty="0" smtClean="0"/>
              <a:t>Гражданский брак (12 %);                             (около 50 %)</a:t>
            </a:r>
          </a:p>
          <a:p>
            <a:pPr>
              <a:buFontTx/>
              <a:buChar char="-"/>
            </a:pPr>
            <a:r>
              <a:rPr lang="ru-RU" sz="4000" b="1" dirty="0" smtClean="0"/>
              <a:t>Неполная семья (8 %);                                           (30 %)</a:t>
            </a:r>
          </a:p>
          <a:p>
            <a:pPr>
              <a:buFontTx/>
              <a:buChar char="-"/>
            </a:pPr>
            <a:r>
              <a:rPr lang="ru-RU" sz="4000" b="1" dirty="0" smtClean="0"/>
              <a:t>Ограниченная временем семья (5 %);</a:t>
            </a:r>
          </a:p>
          <a:p>
            <a:pPr>
              <a:buFontTx/>
              <a:buChar char="-"/>
            </a:pPr>
            <a:r>
              <a:rPr lang="ru-RU" sz="4000" b="1" dirty="0" smtClean="0"/>
              <a:t>Встречающаяся семья (3 %);</a:t>
            </a:r>
          </a:p>
          <a:p>
            <a:pPr>
              <a:buFontTx/>
              <a:buChar char="-"/>
            </a:pPr>
            <a:r>
              <a:rPr lang="ru-RU" sz="4000" b="1" dirty="0" smtClean="0"/>
              <a:t>Прерывающийся брак (3 %);</a:t>
            </a:r>
          </a:p>
          <a:p>
            <a:pPr>
              <a:buFontTx/>
              <a:buChar char="-"/>
            </a:pPr>
            <a:r>
              <a:rPr lang="ru-RU" sz="4000" b="1" dirty="0" smtClean="0"/>
              <a:t>Мусульманская семья (1,5 %);</a:t>
            </a:r>
          </a:p>
          <a:p>
            <a:pPr>
              <a:buFontTx/>
              <a:buChar char="-"/>
            </a:pPr>
            <a:r>
              <a:rPr lang="ru-RU" sz="4000" b="1" dirty="0" smtClean="0"/>
              <a:t>Шведская семья (1,5 %) </a:t>
            </a:r>
          </a:p>
          <a:p>
            <a:pPr>
              <a:buNone/>
            </a:pPr>
            <a:r>
              <a:rPr lang="ru-RU" sz="4000" smtClean="0"/>
              <a:t>   (</a:t>
            </a:r>
            <a:r>
              <a:rPr lang="ru-RU" sz="4000" dirty="0" smtClean="0"/>
              <a:t>разновидность – </a:t>
            </a:r>
            <a:r>
              <a:rPr lang="ru-RU" sz="4000" b="1" dirty="0" err="1" smtClean="0"/>
              <a:t>свингерство</a:t>
            </a:r>
            <a:r>
              <a:rPr lang="ru-RU" sz="4000" b="1" dirty="0" smtClean="0"/>
              <a:t>);</a:t>
            </a:r>
          </a:p>
          <a:p>
            <a:pPr>
              <a:buNone/>
            </a:pPr>
            <a:r>
              <a:rPr lang="ru-RU" sz="4000" dirty="0" smtClean="0"/>
              <a:t>-  </a:t>
            </a:r>
            <a:r>
              <a:rPr lang="ru-RU" sz="4000" b="1" dirty="0" smtClean="0"/>
              <a:t>Однополые браки (евр. страны).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C12FA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Тенденции развития семейных отношений на современном этапе</a:t>
            </a:r>
            <a:endParaRPr lang="ru-RU" sz="4000" b="1" dirty="0">
              <a:ln w="11430"/>
              <a:solidFill>
                <a:srgbClr val="C12FA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935480"/>
            <a:ext cx="8856984" cy="4922520"/>
          </a:xfrm>
        </p:spPr>
        <p:txBody>
          <a:bodyPr>
            <a:normAutofit fontScale="85000" lnSpcReduction="20000"/>
          </a:bodyPr>
          <a:lstStyle/>
          <a:p>
            <a:pPr lvl="0">
              <a:lnSpc>
                <a:spcPct val="120000"/>
              </a:lnSpc>
            </a:pPr>
            <a:r>
              <a:rPr lang="ru-RU" dirty="0" smtClean="0"/>
              <a:t>рост числа разводов и неполных семей;</a:t>
            </a:r>
          </a:p>
          <a:p>
            <a:pPr lvl="0">
              <a:lnSpc>
                <a:spcPct val="120000"/>
              </a:lnSpc>
            </a:pPr>
            <a:r>
              <a:rPr lang="ru-RU" dirty="0" smtClean="0"/>
              <a:t>рост повторных браков;</a:t>
            </a:r>
          </a:p>
          <a:p>
            <a:pPr lvl="0">
              <a:lnSpc>
                <a:spcPct val="120000"/>
              </a:lnSpc>
            </a:pPr>
            <a:r>
              <a:rPr lang="ru-RU" dirty="0" smtClean="0"/>
              <a:t>увеличение возраста молодых людей, вступающих в брак;</a:t>
            </a:r>
          </a:p>
          <a:p>
            <a:pPr lvl="0">
              <a:lnSpc>
                <a:spcPct val="120000"/>
              </a:lnSpc>
            </a:pPr>
            <a:r>
              <a:rPr lang="ru-RU" dirty="0" smtClean="0"/>
              <a:t>увеличение семей с одним ребенком;</a:t>
            </a:r>
          </a:p>
          <a:p>
            <a:pPr lvl="0">
              <a:lnSpc>
                <a:spcPct val="120000"/>
              </a:lnSpc>
            </a:pPr>
            <a:r>
              <a:rPr lang="ru-RU" dirty="0" smtClean="0"/>
              <a:t>рост бездетных семей;</a:t>
            </a:r>
          </a:p>
          <a:p>
            <a:pPr lvl="0">
              <a:lnSpc>
                <a:spcPct val="120000"/>
              </a:lnSpc>
            </a:pPr>
            <a:r>
              <a:rPr lang="ru-RU" dirty="0" smtClean="0"/>
              <a:t>рост числа незарегистрированных фактических супружеских союзов и внебрачных рождений;</a:t>
            </a:r>
          </a:p>
          <a:p>
            <a:pPr lvl="0">
              <a:lnSpc>
                <a:spcPct val="120000"/>
              </a:lnSpc>
            </a:pPr>
            <a:r>
              <a:rPr lang="ru-RU" dirty="0" smtClean="0"/>
              <a:t>совмещение семейных и профессиональных ролей не только мужем, но и женой;</a:t>
            </a:r>
          </a:p>
          <a:p>
            <a:pPr lvl="0">
              <a:lnSpc>
                <a:spcPct val="120000"/>
              </a:lnSpc>
            </a:pPr>
            <a:r>
              <a:rPr lang="ru-RU" dirty="0" smtClean="0"/>
              <a:t>снижение выполнения семьей ее основных функций, а отсюда дефицит полноценных семейных отношений, сложность социализации детей.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86874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         Семья прошла долгий путь развития. Под влиянием модернизации различных сфер общественной жизни в </a:t>
            </a:r>
            <a:r>
              <a:rPr lang="en-US" sz="2800" b="1" dirty="0" smtClean="0"/>
              <a:t>XXI</a:t>
            </a:r>
            <a:r>
              <a:rPr lang="ru-RU" sz="2800" b="1" dirty="0" smtClean="0"/>
              <a:t> веке сложилась тенденция к сосуществованию в обществе различных моделей семьи, но, наряду с этим, в нетрадиционных, модернизированных моделях семьи ограничена ответственность супругов, т.е. размываются некоторые обязательные функции, что негативно влияет на процесс социализации  подрастающего поколения.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12FA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Функции семьи:</a:t>
            </a:r>
            <a:endParaRPr lang="ru-RU" b="1" dirty="0">
              <a:ln w="11430"/>
              <a:solidFill>
                <a:srgbClr val="C12FA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124744"/>
          <a:ext cx="8472518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  <a:noFill/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Особенности современной российской семьи:</a:t>
            </a:r>
            <a:endParaRPr lang="ru-RU" sz="32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Семья состоит из нескольких поколений, зависящих друг от друга духовно и материально;</a:t>
            </a:r>
          </a:p>
          <a:p>
            <a:r>
              <a:rPr lang="ru-RU" sz="2400" dirty="0" smtClean="0"/>
              <a:t>Дети подолгу связаны с родителями;</a:t>
            </a:r>
          </a:p>
          <a:p>
            <a:r>
              <a:rPr lang="ru-RU" sz="2400" dirty="0" smtClean="0"/>
              <a:t>Период взросления затягивается;</a:t>
            </a:r>
          </a:p>
          <a:p>
            <a:r>
              <a:rPr lang="ru-RU" sz="2400" dirty="0" smtClean="0"/>
              <a:t>Иногда в нескольких поколениях отсутствуют мужчины; </a:t>
            </a:r>
          </a:p>
          <a:p>
            <a:r>
              <a:rPr lang="ru-RU" sz="2400" dirty="0" smtClean="0"/>
              <a:t>Тяжелое материальное положение и отсутствие нравственных ценностей: семьи распадаются, дети  попадают в криминал;</a:t>
            </a:r>
          </a:p>
          <a:p>
            <a:r>
              <a:rPr lang="ru-RU" sz="2400" dirty="0" smtClean="0"/>
              <a:t>Семья не заботится о привитии культуры половых отношений;</a:t>
            </a:r>
          </a:p>
          <a:p>
            <a:r>
              <a:rPr lang="ru-RU" sz="2400" dirty="0" smtClean="0"/>
              <a:t>Низкий уровень правового сознания, психологической грамотности;</a:t>
            </a:r>
          </a:p>
          <a:p>
            <a:r>
              <a:rPr lang="ru-RU" sz="2400" dirty="0" smtClean="0"/>
              <a:t>Алкоголизация большей части населения;</a:t>
            </a:r>
          </a:p>
          <a:p>
            <a:r>
              <a:rPr lang="ru-RU" sz="2400" dirty="0" smtClean="0"/>
              <a:t>Снижение уровня общей культуры, потеря традиций;</a:t>
            </a:r>
          </a:p>
          <a:p>
            <a:r>
              <a:rPr lang="ru-RU" sz="2400" dirty="0" smtClean="0"/>
              <a:t>Перераспределение </a:t>
            </a:r>
            <a:r>
              <a:rPr lang="ru-RU" sz="2400" dirty="0" err="1" smtClean="0"/>
              <a:t>матер.-экон</a:t>
            </a:r>
            <a:r>
              <a:rPr lang="ru-RU" sz="2400" dirty="0" smtClean="0"/>
              <a:t>. функций внутри семьи;</a:t>
            </a:r>
          </a:p>
          <a:p>
            <a:r>
              <a:rPr lang="ru-RU" sz="2400" dirty="0" smtClean="0"/>
              <a:t>Тревога родителей, чувство вины перед детьми.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3d extrusionH="57150">
              <a:bevelT h="25400" prst="softRound"/>
            </a:sp3d>
          </a:bodyPr>
          <a:lstStyle/>
          <a:p>
            <a:pPr algn="ctr"/>
            <a:r>
              <a:rPr lang="ru-RU" b="1" dirty="0" smtClean="0">
                <a:solidFill>
                  <a:srgbClr val="C12FAC"/>
                </a:solidFill>
              </a:rPr>
              <a:t>Имидж семьи</a:t>
            </a:r>
            <a:endParaRPr lang="ru-RU" b="1" dirty="0">
              <a:solidFill>
                <a:srgbClr val="C12FA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858280" cy="542926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Возможность полноценного воспитания ребенка;</a:t>
            </a:r>
          </a:p>
          <a:p>
            <a:r>
              <a:rPr lang="ru-RU" dirty="0" smtClean="0"/>
              <a:t>Уверенность в социальном положении;</a:t>
            </a:r>
          </a:p>
          <a:p>
            <a:r>
              <a:rPr lang="ru-RU" dirty="0" smtClean="0"/>
              <a:t>Психологическая и эмоциональная стабильность;</a:t>
            </a:r>
          </a:p>
          <a:p>
            <a:r>
              <a:rPr lang="ru-RU" dirty="0" smtClean="0"/>
              <a:t>Финансовая и правовая защищенность;</a:t>
            </a:r>
          </a:p>
          <a:p>
            <a:r>
              <a:rPr lang="ru-RU" dirty="0" smtClean="0"/>
              <a:t>Свобода, независимость от другого человека;</a:t>
            </a:r>
          </a:p>
          <a:p>
            <a:r>
              <a:rPr lang="ru-RU" dirty="0" smtClean="0"/>
              <a:t>Возможность совместного ведения хозяйства и распределения бюджета;</a:t>
            </a:r>
          </a:p>
          <a:p>
            <a:r>
              <a:rPr lang="ru-RU" dirty="0" smtClean="0"/>
              <a:t>Осознанность выбора партнера;</a:t>
            </a:r>
          </a:p>
          <a:p>
            <a:r>
              <a:rPr lang="ru-RU" dirty="0" smtClean="0"/>
              <a:t>Проблемы состояния здоровья и физических сил;</a:t>
            </a:r>
          </a:p>
          <a:p>
            <a:r>
              <a:rPr lang="ru-RU" dirty="0" smtClean="0"/>
              <a:t>Чувство одиночества, неполноценности;</a:t>
            </a:r>
          </a:p>
          <a:p>
            <a:r>
              <a:rPr lang="ru-RU" dirty="0" smtClean="0"/>
              <a:t>Необходимость учитывать характер другого человека;</a:t>
            </a:r>
          </a:p>
          <a:p>
            <a:r>
              <a:rPr lang="ru-RU" dirty="0" smtClean="0"/>
              <a:t>Трудности «притирки характеров»;</a:t>
            </a:r>
          </a:p>
          <a:p>
            <a:r>
              <a:rPr lang="ru-RU" dirty="0" smtClean="0"/>
              <a:t>Психологический дискомфорт, связанный с недоверием другому.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r>
              <a:rPr lang="ru-RU" b="1" dirty="0" smtClean="0"/>
              <a:t> Что в понимании современных молодых людей является «плюсами» и «минусами» семейной жизни;</a:t>
            </a:r>
          </a:p>
          <a:p>
            <a:r>
              <a:rPr lang="ru-RU" b="1" dirty="0" smtClean="0"/>
              <a:t>Есть ли будущее у семьи в третьем тысячелетии?</a:t>
            </a:r>
          </a:p>
          <a:p>
            <a:endParaRPr lang="ru-RU" b="1" dirty="0" smtClean="0"/>
          </a:p>
          <a:p>
            <a:endParaRPr lang="ru-RU" b="1" dirty="0"/>
          </a:p>
        </p:txBody>
      </p:sp>
      <p:pic>
        <p:nvPicPr>
          <p:cNvPr id="5" name="i-main-pic" descr="Картинка 17 из 111092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786058"/>
            <a:ext cx="5730597" cy="385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История возникновения семьи.</a:t>
            </a:r>
          </a:p>
          <a:p>
            <a:r>
              <a:rPr lang="ru-RU" sz="3600" b="1" dirty="0" smtClean="0"/>
              <a:t>Функции семьи.</a:t>
            </a:r>
          </a:p>
          <a:p>
            <a:r>
              <a:rPr lang="ru-RU" sz="3600" b="1" dirty="0" smtClean="0"/>
              <a:t>Современные модели семьи.</a:t>
            </a:r>
          </a:p>
        </p:txBody>
      </p:sp>
      <p:pic>
        <p:nvPicPr>
          <p:cNvPr id="4" name="Рисунок 3" descr="..\..\..\Program Files\Common Files\Microsoft Shared\Clipart\cagcat50\SO02963_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284984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0"/>
            <a:ext cx="8964488" cy="630932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«Группа живущих вместе родственников /муж и жена, родители с детьми/» </a:t>
            </a:r>
            <a:r>
              <a:rPr lang="ru-RU" i="1" dirty="0" smtClean="0"/>
              <a:t>С.И. Ожегов</a:t>
            </a:r>
            <a:endParaRPr lang="ru-RU" dirty="0" smtClean="0"/>
          </a:p>
          <a:p>
            <a:pPr lvl="0"/>
            <a:r>
              <a:rPr lang="ru-RU" dirty="0" smtClean="0"/>
              <a:t>«Социальная группа, характеризующаяся совместным проживанием, общим ведением хозяйства и воспроизводством обоих полов, причем двое из нее поддерживают социально одобренные сексуальные отношения и имеют одного или более собственных или приемных детей»  </a:t>
            </a:r>
            <a:r>
              <a:rPr lang="ru-RU" i="1" dirty="0" smtClean="0"/>
              <a:t>Д. </a:t>
            </a:r>
            <a:r>
              <a:rPr lang="ru-RU" i="1" dirty="0" err="1" smtClean="0"/>
              <a:t>Мердок</a:t>
            </a:r>
            <a:r>
              <a:rPr lang="ru-RU" i="1" dirty="0" smtClean="0"/>
              <a:t>, </a:t>
            </a:r>
            <a:r>
              <a:rPr lang="ru-RU" i="1" dirty="0" err="1" smtClean="0"/>
              <a:t>анг</a:t>
            </a:r>
            <a:r>
              <a:rPr lang="ru-RU" i="1" dirty="0" smtClean="0"/>
              <a:t>. социолог</a:t>
            </a:r>
            <a:endParaRPr lang="ru-RU" dirty="0" smtClean="0"/>
          </a:p>
          <a:p>
            <a:pPr lvl="0"/>
            <a:r>
              <a:rPr lang="ru-RU" dirty="0" smtClean="0"/>
              <a:t>«Группа людей, связанных прямыми родственными отношениями, взрослые члены которой принимают на себя обязательства по уходу за детьми» </a:t>
            </a:r>
            <a:r>
              <a:rPr lang="ru-RU" i="1" dirty="0" smtClean="0"/>
              <a:t>Э. </a:t>
            </a:r>
            <a:r>
              <a:rPr lang="ru-RU" i="1" dirty="0" err="1" smtClean="0"/>
              <a:t>Гидденс</a:t>
            </a:r>
            <a:r>
              <a:rPr lang="ru-RU" i="1" dirty="0" smtClean="0"/>
              <a:t>, </a:t>
            </a:r>
            <a:r>
              <a:rPr lang="ru-RU" i="1" dirty="0" err="1" smtClean="0"/>
              <a:t>анг</a:t>
            </a:r>
            <a:r>
              <a:rPr lang="ru-RU" i="1" dirty="0" smtClean="0"/>
              <a:t>. социолог</a:t>
            </a:r>
            <a:endParaRPr lang="ru-RU" dirty="0" smtClean="0"/>
          </a:p>
          <a:p>
            <a:pPr lvl="0"/>
            <a:r>
              <a:rPr lang="ru-RU" dirty="0" smtClean="0"/>
              <a:t>«Основанная на браке или кровном родстве малая группа, члены которой связаны общностью быта, взаимной помощью, моральной и правовой ответственностью» </a:t>
            </a:r>
            <a:r>
              <a:rPr lang="ru-RU" i="1" dirty="0" smtClean="0"/>
              <a:t>Энциклопедический словарь</a:t>
            </a:r>
            <a:endParaRPr lang="ru-RU" dirty="0" smtClean="0"/>
          </a:p>
          <a:p>
            <a:pPr lvl="0"/>
            <a:r>
              <a:rPr lang="ru-RU" dirty="0" smtClean="0"/>
              <a:t>«Экономическая ячейка общества»  </a:t>
            </a:r>
            <a:r>
              <a:rPr lang="ru-RU" i="1" dirty="0" smtClean="0"/>
              <a:t>Ф. Энгельс</a:t>
            </a:r>
            <a:endParaRPr lang="ru-RU" dirty="0" smtClean="0"/>
          </a:p>
          <a:p>
            <a:pPr lvl="0"/>
            <a:r>
              <a:rPr lang="ru-RU" dirty="0" smtClean="0"/>
              <a:t>«Наиболее эффективное средство сохранения культуры народа и передачи социальной наследственности»</a:t>
            </a:r>
          </a:p>
          <a:p>
            <a:pPr lvl="0">
              <a:buNone/>
            </a:pPr>
            <a:r>
              <a:rPr lang="ru-RU" dirty="0" smtClean="0"/>
              <a:t>     </a:t>
            </a:r>
            <a:r>
              <a:rPr lang="ru-RU" i="1" dirty="0" smtClean="0"/>
              <a:t>Л.Н. Боголюбов, академик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517 из 582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928802"/>
            <a:ext cx="6286544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8829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</a:t>
            </a:r>
            <a:r>
              <a:rPr lang="ru-RU" sz="3200" b="1" dirty="0" smtClean="0"/>
              <a:t>Семья – это малая социальная группа,  основанная на родственных связях и регулирующая отношения между супругами, родителями, детьми и ближайшими родственниками.</a:t>
            </a:r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r>
              <a:rPr lang="ru-RU" sz="3200" b="1" dirty="0" smtClean="0"/>
              <a:t>Брак?                                                       Семья?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solidFill>
                  <a:srgbClr val="C12FAC"/>
                </a:solidFill>
              </a:rPr>
              <a:t>История семейных отношений</a:t>
            </a:r>
            <a:endParaRPr lang="ru-RU" b="1" dirty="0">
              <a:solidFill>
                <a:srgbClr val="C12FAC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40768"/>
          <a:ext cx="8229600" cy="4983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 descr="Картинка 3 из 260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2E6EA"/>
              </a:clrFrom>
              <a:clrTo>
                <a:srgbClr val="F2E6E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3" y="4077073"/>
            <a:ext cx="2952328" cy="2702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980728"/>
          <a:ext cx="8229600" cy="498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 descr="Картинка 198 из 6083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224" y="3048000"/>
            <a:ext cx="233362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1268760"/>
          <a:ext cx="8229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908720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 descr="Картинка 4 из 24583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2924944"/>
            <a:ext cx="215265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964</TotalTime>
  <Words>598</Words>
  <Application>Microsoft Office PowerPoint</Application>
  <PresentationFormat>Экран (4:3)</PresentationFormat>
  <Paragraphs>90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Calibri</vt:lpstr>
      <vt:lpstr>Constantia</vt:lpstr>
      <vt:lpstr>Wingdings 2</vt:lpstr>
      <vt:lpstr>Поток</vt:lpstr>
      <vt:lpstr> Семья  в современном обществе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семейных отношений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Модели семьи:</vt:lpstr>
      <vt:lpstr>Тенденции развития семейных отношений на современном этапе</vt:lpstr>
      <vt:lpstr>Презентация PowerPoint</vt:lpstr>
      <vt:lpstr>Функции семьи:</vt:lpstr>
      <vt:lpstr>Особенности современной российской семьи:</vt:lpstr>
      <vt:lpstr>Имидж семьи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Семья в современном обществе</dc:title>
  <dc:creator>Администратор</dc:creator>
  <cp:lastModifiedBy>Admin</cp:lastModifiedBy>
  <cp:revision>94</cp:revision>
  <dcterms:modified xsi:type="dcterms:W3CDTF">2020-04-21T18:51:47Z</dcterms:modified>
</cp:coreProperties>
</file>