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74" r:id="rId2"/>
    <p:sldId id="257" r:id="rId3"/>
    <p:sldId id="259" r:id="rId4"/>
    <p:sldId id="273" r:id="rId5"/>
    <p:sldId id="261" r:id="rId6"/>
    <p:sldId id="268" r:id="rId7"/>
    <p:sldId id="266" r:id="rId8"/>
    <p:sldId id="267" r:id="rId9"/>
    <p:sldId id="270" r:id="rId10"/>
    <p:sldId id="262" r:id="rId11"/>
    <p:sldId id="263" r:id="rId12"/>
    <p:sldId id="264" r:id="rId13"/>
    <p:sldId id="265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45" d="100"/>
          <a:sy n="45" d="100"/>
        </p:scale>
        <p:origin x="38" y="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88F6B-865F-4510-849D-43019F25EE53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7D2BF-AF92-48DD-BB99-335FC672F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695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09F81-5C70-467B-B71E-F7819F51253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067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09F81-5C70-467B-B71E-F7819F51253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778932"/>
            <a:ext cx="9780588" cy="3081867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>
                <a:solidFill>
                  <a:prstClr val="white"/>
                </a:solidFill>
              </a:rPr>
              <a:t>Учусь создавать проект</a:t>
            </a:r>
            <a:br>
              <a:rPr lang="ru-RU" sz="2800" dirty="0">
                <a:solidFill>
                  <a:prstClr val="white"/>
                </a:solidFill>
              </a:rPr>
            </a:br>
            <a:r>
              <a:rPr lang="ru-RU" sz="2800" dirty="0">
                <a:solidFill>
                  <a:prstClr val="white"/>
                </a:solidFill>
              </a:rPr>
              <a:t>Занятие №22</a:t>
            </a:r>
            <a:br>
              <a:rPr lang="ru-RU" sz="2800" dirty="0">
                <a:solidFill>
                  <a:prstClr val="white"/>
                </a:solidFill>
              </a:rPr>
            </a:br>
            <a:r>
              <a:rPr lang="ru-RU" sz="2800" dirty="0" smtClean="0">
                <a:solidFill>
                  <a:prstClr val="white"/>
                </a:solidFill>
              </a:rPr>
              <a:t/>
            </a:r>
            <a:br>
              <a:rPr lang="ru-RU" sz="2800" dirty="0" smtClean="0">
                <a:solidFill>
                  <a:prstClr val="white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Тема: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Требования к компьютерной презентации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28267" y="4842933"/>
            <a:ext cx="5164665" cy="15748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Педагог дополнительного  образования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 « Лицей №9» г. Белгорода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Клименко Светлана Владимировна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5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12652"/>
            <a:ext cx="9404723" cy="797441"/>
          </a:xfrm>
        </p:spPr>
        <p:txBody>
          <a:bodyPr/>
          <a:lstStyle/>
          <a:p>
            <a:r>
              <a:rPr lang="ru-RU" sz="4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44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rgbClr val="FF0000"/>
                  </a:gs>
                </a:gsLst>
                <a:lin ang="540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338" y="85969"/>
            <a:ext cx="8253047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                                      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Вершок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- старинная русская мера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длины </a:t>
            </a:r>
            <a:r>
              <a:rPr lang="ru-RU" dirty="0">
                <a:latin typeface="Arial" pitchFamily="34" charset="0"/>
                <a:cs typeface="Arial" pitchFamily="34" charset="0"/>
              </a:rPr>
              <a:t>, равная  ширине двух пальцев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(</a:t>
            </a:r>
            <a:r>
              <a:rPr lang="ru-RU" dirty="0">
                <a:latin typeface="Arial" pitchFamily="34" charset="0"/>
                <a:cs typeface="Arial" pitchFamily="34" charset="0"/>
              </a:rPr>
              <a:t>указательного и среднего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).    1 </a:t>
            </a:r>
            <a:r>
              <a:rPr lang="ru-RU" dirty="0">
                <a:latin typeface="Arial" pitchFamily="34" charset="0"/>
                <a:cs typeface="Arial" pitchFamily="34" charset="0"/>
              </a:rPr>
              <a:t>Вершок =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4см5 мм</a:t>
            </a:r>
          </a:p>
          <a:p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Локоть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- древнейшая мера длины, которой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пользовались </a:t>
            </a:r>
            <a:r>
              <a:rPr lang="ru-RU" dirty="0">
                <a:latin typeface="Arial" pitchFamily="34" charset="0"/>
                <a:cs typeface="Arial" pitchFamily="34" charset="0"/>
              </a:rPr>
              <a:t>многие народы мира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dirty="0">
                <a:latin typeface="Arial" pitchFamily="34" charset="0"/>
                <a:cs typeface="Arial" pitchFamily="34" charset="0"/>
              </a:rPr>
              <a:t>расстояние от конца вытянутого среднего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пальца </a:t>
            </a:r>
            <a:r>
              <a:rPr lang="ru-RU" dirty="0">
                <a:latin typeface="Arial" pitchFamily="34" charset="0"/>
                <a:cs typeface="Arial" pitchFamily="34" charset="0"/>
              </a:rPr>
              <a:t>руки или сжатого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      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кулака</a:t>
            </a: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до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локтевого сгиба</a:t>
            </a:r>
            <a:r>
              <a:rPr lang="ru-RU" dirty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Его </a:t>
            </a:r>
            <a:r>
              <a:rPr lang="ru-RU" dirty="0">
                <a:latin typeface="Arial" pitchFamily="34" charset="0"/>
                <a:cs typeface="Arial" pitchFamily="34" charset="0"/>
              </a:rPr>
              <a:t>длина колебалась от 38 см до 46 см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dirty="0">
                <a:latin typeface="Arial" pitchFamily="34" charset="0"/>
                <a:cs typeface="Arial" pitchFamily="34" charset="0"/>
              </a:rPr>
              <a:t>11 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16 вершков.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Аршин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- происходит от персидского слова "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арш</a:t>
            </a:r>
            <a:r>
              <a:rPr lang="ru-RU" dirty="0">
                <a:latin typeface="Arial" pitchFamily="34" charset="0"/>
                <a:cs typeface="Arial" pitchFamily="34" charset="0"/>
              </a:rPr>
              <a:t>" - локоть.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Это длина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всей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вытянутой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руки </a:t>
            </a:r>
            <a:r>
              <a:rPr lang="ru-RU" dirty="0">
                <a:latin typeface="Arial" pitchFamily="34" charset="0"/>
                <a:cs typeface="Arial" pitchFamily="34" charset="0"/>
              </a:rPr>
              <a:t>от плечевого сустава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до концевой фаланги среднего пальца.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В аршине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71 </a:t>
            </a:r>
            <a:r>
              <a:rPr lang="ru-RU" dirty="0">
                <a:latin typeface="Arial" pitchFamily="34" charset="0"/>
                <a:cs typeface="Arial" pitchFamily="34" charset="0"/>
              </a:rPr>
              <a:t>см.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    В разных губерниях России были свои единицы измерения длины, поэтому купцы, продавая свой товар, как правило, мерили его своим аршином, обманывая при этом покупателей. Чтобы исключить путаницу, был введен   казенный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аршин, т.е. эталон аршина, представляющий собой деревянную линейку, на концах которой клепались металлические наконечники с  государственным клеймом.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1565" y="248414"/>
            <a:ext cx="1865822" cy="11456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9101" y="1823673"/>
            <a:ext cx="1826332" cy="13228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7904" y="3561195"/>
            <a:ext cx="1821863" cy="1225424"/>
          </a:xfrm>
          <a:prstGeom prst="rect">
            <a:avLst/>
          </a:prstGeom>
        </p:spPr>
      </p:pic>
      <p:pic>
        <p:nvPicPr>
          <p:cNvPr id="7" name="Picture 2" descr="http://booksonline.com.ua/pic/6/4/6/5/2/i_02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422" y="5313682"/>
            <a:ext cx="2681271" cy="144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69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12652"/>
            <a:ext cx="9404723" cy="797441"/>
          </a:xfrm>
        </p:spPr>
        <p:txBody>
          <a:bodyPr/>
          <a:lstStyle/>
          <a:p>
            <a:r>
              <a:rPr lang="ru-RU" sz="4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44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rgbClr val="FF0000"/>
                  </a:gs>
                </a:gsLst>
                <a:lin ang="540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4287" y="212652"/>
            <a:ext cx="9316527" cy="901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                                       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Вершок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старинная русская мера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длины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равная  ширине двух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пальцев     указательного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среднего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   1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Вершок =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 мм</a:t>
            </a:r>
          </a:p>
          <a:p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Локоть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древнейшая мера длины, которой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пользовались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многие народы мира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 Это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расстояние от конца вытянутого среднего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пальца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руки или сжатого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кулака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локтевого сгиба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Его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длина колебалась от 38 см до 46 см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или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 –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 вершков.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Аршин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происходит от персидского слова "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арш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" - локоть.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длина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всей  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вытянутой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руки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 плечевого сустава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 концевой фаланги среднего пальца.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аршине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71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0814" y="452810"/>
            <a:ext cx="2432693" cy="16347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2910" y="2544596"/>
            <a:ext cx="2370597" cy="17171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3667" y="4744528"/>
            <a:ext cx="2330201" cy="154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8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675" y="74125"/>
            <a:ext cx="9404723" cy="827305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Пасловицы</a:t>
            </a:r>
            <a:r>
              <a:rPr lang="ru-RU" sz="4000" dirty="0" smtClean="0"/>
              <a:t>, </a:t>
            </a:r>
            <a:r>
              <a:rPr lang="ru-RU" sz="4000" dirty="0" err="1" smtClean="0"/>
              <a:t>пагаворки</a:t>
            </a:r>
            <a:r>
              <a:rPr lang="ru-RU" sz="4000" dirty="0" smtClean="0"/>
              <a:t>,  </a:t>
            </a:r>
            <a:r>
              <a:rPr lang="ru-RU" sz="4000" dirty="0" err="1" smtClean="0"/>
              <a:t>задачя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707366" y="950026"/>
            <a:ext cx="9381405" cy="55814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Задача 1: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Определите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рост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человека, о котором говорят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горшка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вершка, а уже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указчик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(высоту горшка считать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25 см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Решение: 1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вершок 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45 мм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2 вершка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45·2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90мм=9 см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25+9=34 см 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Ответ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высота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34 см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Задача 2: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Существовал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когда-нибудь     человек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семи пядей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лбу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   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Решение :               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1пядь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 см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7пядей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18см ∙ 7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126 см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Ответ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нет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не существовал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8771" y="1862648"/>
            <a:ext cx="954315" cy="7121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4039" y="4818651"/>
            <a:ext cx="711501" cy="86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8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675" y="74125"/>
            <a:ext cx="9404723" cy="82730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 а д а ч и</a:t>
            </a:r>
            <a:endParaRPr lang="ru-RU" sz="40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707366" y="950026"/>
            <a:ext cx="10351698" cy="541626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Задача 1: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Определите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рост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человека, о котором говорят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горшка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вершка, а уже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указчик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(высоту горшка считать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25 см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Решение: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вершок 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45 мм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2 вершка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45·2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90мм=9 см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25+9=34 см 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Ответ:  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высота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34 см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Задача 2: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Существовал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когда-нибудь     человек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семи пядей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лбу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Решение :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1пядь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 см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7пядей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18см ∙ 7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126 см                   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Ответ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нет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не существовал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5155" y="2002034"/>
            <a:ext cx="2462550" cy="18376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761" y="4748244"/>
            <a:ext cx="1912175" cy="1790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9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19528.vk.me/v619528437/3e26/JbYJclQhls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570" y="354106"/>
            <a:ext cx="8097679" cy="60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78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6830" y="432174"/>
            <a:ext cx="6970144" cy="470916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Долгожданный дан   звонок</a:t>
            </a:r>
            <a:b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 Начинается  урок</a:t>
            </a:r>
            <a:b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 Тут затеи и задачи,</a:t>
            </a:r>
            <a:b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 Игры, шутки,-  всё  для нас</a:t>
            </a:r>
            <a:b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Пожелаем всем удачи-</a:t>
            </a:r>
            <a:b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 За работу, В добрый час!</a:t>
            </a:r>
            <a:endParaRPr lang="ru-RU" sz="2800" dirty="0">
              <a:solidFill>
                <a:schemeClr val="bg1"/>
              </a:solidFill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uchportfolio.ru/users_content/ca3a9be77f7e88708afb20c8cdf44b60/images/300-1W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163" y="4236189"/>
            <a:ext cx="3172678" cy="233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oi-plamen.hr/wp-content/uploads/10354188-computer-with-cartoon-kids-and-do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17" y="432175"/>
            <a:ext cx="2998307" cy="279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1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343" y="603660"/>
            <a:ext cx="92820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Презентация</a:t>
            </a: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это  краткое  отображение работы на  слайдах.</a:t>
            </a:r>
          </a:p>
          <a:p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Дизайн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–  творческий  подход к созданию  вещи .</a:t>
            </a:r>
          </a:p>
          <a:p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dirty="0"/>
              <a:t> </a:t>
            </a:r>
            <a:r>
              <a:rPr lang="ru-RU" sz="3200" b="1" dirty="0" smtClean="0">
                <a:solidFill>
                  <a:srgbClr val="FF0000"/>
                </a:solidFill>
              </a:rPr>
              <a:t>МРР 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-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</a:t>
            </a:r>
            <a:r>
              <a:rPr lang="ru-RU" sz="32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Microsoft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</a:t>
            </a:r>
            <a:r>
              <a:rPr lang="ru-RU" sz="32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Power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Point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– </a:t>
            </a:r>
            <a:r>
              <a:rPr lang="ru-RU" sz="3200" b="1" dirty="0" smtClean="0">
                <a:solidFill>
                  <a:schemeClr val="bg1"/>
                </a:solidFill>
              </a:rPr>
              <a:t>программа   для создания презентаций.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img-fotki.yandex.ru/get/5304/nimfea180776.9c/0_62389_15eedfa6_M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5421" y="1598643"/>
            <a:ext cx="2616798" cy="302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97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47850" y="333376"/>
            <a:ext cx="7772400" cy="1431925"/>
          </a:xfrm>
        </p:spPr>
        <p:txBody>
          <a:bodyPr>
            <a:normAutofit/>
          </a:bodyPr>
          <a:lstStyle/>
          <a:p>
            <a:r>
              <a:rPr lang="ru-RU" altLang="ru-RU" sz="1400" dirty="0"/>
              <a:t>Хочу все знать…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95550" y="1916114"/>
            <a:ext cx="6400800" cy="4941887"/>
          </a:xfrm>
        </p:spPr>
        <p:txBody>
          <a:bodyPr>
            <a:normAutofit lnSpcReduction="10000"/>
          </a:bodyPr>
          <a:lstStyle/>
          <a:p>
            <a:r>
              <a:rPr lang="ru-RU" altLang="ru-RU" sz="4800" dirty="0"/>
              <a:t>Породы кошек и собак</a:t>
            </a:r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r>
              <a:rPr lang="ru-RU" altLang="ru-RU" sz="1400" dirty="0"/>
              <a:t>Смагина Елена </a:t>
            </a:r>
            <a:r>
              <a:rPr lang="ru-RU" altLang="ru-RU" sz="1400" dirty="0" err="1"/>
              <a:t>Пантелеймоновна</a:t>
            </a:r>
            <a:endParaRPr lang="ru-RU" altLang="ru-RU" sz="1400" dirty="0"/>
          </a:p>
          <a:p>
            <a:r>
              <a:rPr lang="ru-RU" altLang="ru-RU" sz="1400" dirty="0"/>
              <a:t>ГОУ № 354 г. Санкт-Петербурга</a:t>
            </a:r>
          </a:p>
        </p:txBody>
      </p:sp>
      <p:pic>
        <p:nvPicPr>
          <p:cNvPr id="2052" name="Picture 4" descr="MC90023242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76063">
            <a:off x="568481" y="1820865"/>
            <a:ext cx="2558741" cy="417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C900281224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26295">
            <a:off x="7110311" y="1818936"/>
            <a:ext cx="4419398" cy="417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1091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781" y="258793"/>
            <a:ext cx="11662915" cy="3588588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Бо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– </a:t>
            </a:r>
            <a:r>
              <a:rPr lang="ru-RU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тре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-  </a:t>
            </a:r>
            <a:r>
              <a:rPr lang="ru-RU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ния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-  </a:t>
            </a:r>
            <a:r>
              <a:rPr lang="ru-RU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к     пью – ком – ной – тер 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b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зен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– та – пре - </a:t>
            </a:r>
            <a:r>
              <a:rPr lang="ru-RU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ции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1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069" y="1190446"/>
            <a:ext cx="10869282" cy="495923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Тема занятия :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Требования  к  компьютерной  презентации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1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47850" y="333376"/>
            <a:ext cx="7772400" cy="1431925"/>
          </a:xfrm>
        </p:spPr>
        <p:txBody>
          <a:bodyPr>
            <a:normAutofit/>
          </a:bodyPr>
          <a:lstStyle/>
          <a:p>
            <a:r>
              <a:rPr lang="ru-RU" altLang="ru-RU" sz="1400" dirty="0"/>
              <a:t>Хочу все знать…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95550" y="1916114"/>
            <a:ext cx="6400800" cy="4941887"/>
          </a:xfrm>
        </p:spPr>
        <p:txBody>
          <a:bodyPr>
            <a:normAutofit lnSpcReduction="10000"/>
          </a:bodyPr>
          <a:lstStyle/>
          <a:p>
            <a:r>
              <a:rPr lang="ru-RU" altLang="ru-RU" sz="4800" dirty="0"/>
              <a:t>Породы кошек и собак</a:t>
            </a:r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r>
              <a:rPr lang="ru-RU" altLang="ru-RU" sz="1400" dirty="0"/>
              <a:t>Смагина Елена </a:t>
            </a:r>
            <a:r>
              <a:rPr lang="ru-RU" altLang="ru-RU" sz="1400" dirty="0" err="1"/>
              <a:t>Пантелеймоновна</a:t>
            </a:r>
            <a:endParaRPr lang="ru-RU" altLang="ru-RU" sz="1400" dirty="0"/>
          </a:p>
          <a:p>
            <a:r>
              <a:rPr lang="ru-RU" altLang="ru-RU" sz="1400" dirty="0"/>
              <a:t>ГОУ № 354 г. Санкт-Петербурга</a:t>
            </a:r>
          </a:p>
        </p:txBody>
      </p:sp>
      <p:pic>
        <p:nvPicPr>
          <p:cNvPr id="2052" name="Picture 4" descr="MC90023242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76063">
            <a:off x="568481" y="1820865"/>
            <a:ext cx="2558741" cy="417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C900281224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26295">
            <a:off x="7110311" y="1818936"/>
            <a:ext cx="4419398" cy="417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1091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70008" y="333376"/>
            <a:ext cx="8050242" cy="1305643"/>
          </a:xfrm>
        </p:spPr>
        <p:txBody>
          <a:bodyPr>
            <a:normAutofit/>
          </a:bodyPr>
          <a:lstStyle/>
          <a:p>
            <a:r>
              <a:rPr lang="ru-RU" altLang="ru-RU" sz="3600" dirty="0">
                <a:solidFill>
                  <a:srgbClr val="FFFF00"/>
                </a:solidFill>
              </a:rPr>
              <a:t>Хочу все знать…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594" y="2035834"/>
            <a:ext cx="6400800" cy="4382219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sz="5700" dirty="0" smtClean="0"/>
              <a:t>Породы </a:t>
            </a:r>
            <a:r>
              <a:rPr lang="ru-RU" altLang="ru-RU" sz="5700" dirty="0"/>
              <a:t>кошек и собак</a:t>
            </a:r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endParaRPr lang="ru-RU" altLang="ru-RU" sz="1400" dirty="0"/>
          </a:p>
          <a:p>
            <a:r>
              <a:rPr lang="ru-RU" altLang="ru-RU" sz="1900" b="1" dirty="0" smtClean="0">
                <a:solidFill>
                  <a:srgbClr val="FFFF00"/>
                </a:solidFill>
              </a:rPr>
              <a:t> Смагина   Елена </a:t>
            </a:r>
          </a:p>
          <a:p>
            <a:r>
              <a:rPr lang="ru-RU" altLang="ru-RU" sz="1900" b="1" dirty="0" smtClean="0">
                <a:solidFill>
                  <a:srgbClr val="FFFF00"/>
                </a:solidFill>
              </a:rPr>
              <a:t> 3 «А»  класс ГОУ </a:t>
            </a:r>
            <a:r>
              <a:rPr lang="ru-RU" altLang="ru-RU" sz="1900" b="1" dirty="0">
                <a:solidFill>
                  <a:srgbClr val="FFFF00"/>
                </a:solidFill>
              </a:rPr>
              <a:t>№ </a:t>
            </a:r>
            <a:r>
              <a:rPr lang="ru-RU" altLang="ru-RU" sz="1900" b="1" dirty="0" smtClean="0">
                <a:solidFill>
                  <a:srgbClr val="FFFF00"/>
                </a:solidFill>
              </a:rPr>
              <a:t>354</a:t>
            </a:r>
          </a:p>
          <a:p>
            <a:r>
              <a:rPr lang="ru-RU" altLang="ru-RU" sz="1900" b="1" dirty="0" smtClean="0">
                <a:solidFill>
                  <a:srgbClr val="FFFF00"/>
                </a:solidFill>
              </a:rPr>
              <a:t> </a:t>
            </a:r>
            <a:r>
              <a:rPr lang="ru-RU" altLang="ru-RU" sz="1900" b="1" dirty="0">
                <a:solidFill>
                  <a:srgbClr val="FFFF00"/>
                </a:solidFill>
              </a:rPr>
              <a:t>г. Санкт-Петербурга</a:t>
            </a:r>
          </a:p>
        </p:txBody>
      </p:sp>
      <p:pic>
        <p:nvPicPr>
          <p:cNvPr id="2052" name="Picture 4" descr="MC90023242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4" y="1777042"/>
            <a:ext cx="2383616" cy="388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static.playcast.ru/uploads/2014/01/07/708236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225" y="3033465"/>
            <a:ext cx="3586050" cy="338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076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88985"/>
            <a:ext cx="10058400" cy="69442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План     работы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1" y="1439333"/>
            <a:ext cx="11016721" cy="50292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endParaRPr lang="ru-RU" sz="3200" b="1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endParaRPr lang="ru-RU" sz="3200" b="1" dirty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Внимательно   </a:t>
            </a:r>
            <a:r>
              <a:rPr lang="ru-RU" sz="3200" b="1" dirty="0" smtClean="0">
                <a:solidFill>
                  <a:schemeClr val="bg1"/>
                </a:solidFill>
              </a:rPr>
              <a:t>ознакомиться   с    материалом. 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Подобрать   текст  для каждого рисунка.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Расположить рисунки и текст в  соответствии с основными правилами оформления презентации.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Оформить слайд.</a:t>
            </a:r>
          </a:p>
          <a:p>
            <a:pPr marL="457200" indent="-457200">
              <a:buAutoNum type="arabicPeriod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endParaRPr lang="ru-RU" sz="2800" dirty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5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661</TotalTime>
  <Words>364</Words>
  <Application>Microsoft Office PowerPoint</Application>
  <PresentationFormat>Широкоэкранный</PresentationFormat>
  <Paragraphs>124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</vt:lpstr>
      <vt:lpstr>Century Gothic</vt:lpstr>
      <vt:lpstr>Wingdings 3</vt:lpstr>
      <vt:lpstr>Сектор</vt:lpstr>
      <vt:lpstr>   Учусь создавать проект Занятие №22   Тема:      «Требования к компьютерной презентации» </vt:lpstr>
      <vt:lpstr> Долгожданный дан   звонок  Начинается  урок  Тут затеи и задачи,  Игры, шутки,-  всё  для нас  Пожелаем всем удачи-  За работу, В добрый час!</vt:lpstr>
      <vt:lpstr>Презентация PowerPoint</vt:lpstr>
      <vt:lpstr>Хочу все знать…</vt:lpstr>
      <vt:lpstr>Бо – тре  -  ния -  ва       к     пью – ком – ной – тер      зен – та – пре - ции</vt:lpstr>
      <vt:lpstr>Презентация PowerPoint</vt:lpstr>
      <vt:lpstr>Хочу все знать…</vt:lpstr>
      <vt:lpstr>Хочу все знать…</vt:lpstr>
      <vt:lpstr>План     работы</vt:lpstr>
      <vt:lpstr>   </vt:lpstr>
      <vt:lpstr>   </vt:lpstr>
      <vt:lpstr>Пасловицы, пагаворки,  задачя</vt:lpstr>
      <vt:lpstr>З а д а ч 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</dc:creator>
  <cp:lastModifiedBy>М</cp:lastModifiedBy>
  <cp:revision>38</cp:revision>
  <dcterms:created xsi:type="dcterms:W3CDTF">2016-02-16T05:40:25Z</dcterms:created>
  <dcterms:modified xsi:type="dcterms:W3CDTF">2016-09-04T21:18:43Z</dcterms:modified>
</cp:coreProperties>
</file>