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7858084" y="6581001"/>
            <a:ext cx="12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CC"/>
                </a:solidFill>
              </a:rPr>
              <a:t>TatyanaLatesheva</a:t>
            </a:r>
            <a:endParaRPr lang="ru-RU" sz="12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7858084" y="6581001"/>
            <a:ext cx="12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CC"/>
                </a:solidFill>
              </a:rPr>
              <a:t>TatyanaLatesheva</a:t>
            </a:r>
            <a:endParaRPr lang="ru-RU" sz="12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8FB48-52F0-4072-B30F-805E201486A7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2CB42-6161-4938-B78D-55A3509237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7858084" y="6581001"/>
            <a:ext cx="12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CC"/>
                </a:solidFill>
              </a:rPr>
              <a:t>TatyanaLatesheva</a:t>
            </a:r>
            <a:endParaRPr lang="ru-RU" sz="1200" dirty="0">
              <a:solidFill>
                <a:srgbClr val="FF66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apenik.ru/dizain/dev_6.png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cdn-nus-1.pinme.ru/tumb/600/photo/4e/0b/4e0b1ecfb58ee85a4734b9273f8a0f97.p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teltoys.ru/articles/cat2/article506.html" TargetMode="External"/><Relationship Id="rId5" Type="http://schemas.openxmlformats.org/officeDocument/2006/relationships/hyperlink" Target="http://domobodctbo.mirtesen.ru/blog/43993721813/Veselyie-zapominalki-po-russkomu-yazyiku-v-stihah" TargetMode="External"/><Relationship Id="rId4" Type="http://schemas.openxmlformats.org/officeDocument/2006/relationships/hyperlink" Target="http://easyen.ru/load/shablony_prezentacij/cvety_raduzhnye/shablony_prezentacii_belye_rozy/526-1-0-5795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3116"/>
            <a:ext cx="7772400" cy="1727203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66CC"/>
                </a:solidFill>
                <a:latin typeface="Franklin Gothic Demi Cond" pitchFamily="34" charset="0"/>
              </a:rPr>
              <a:t>Говори правильно</a:t>
            </a:r>
            <a:r>
              <a:rPr lang="ru-RU" sz="4000" b="1" dirty="0" smtClean="0">
                <a:solidFill>
                  <a:srgbClr val="FF66CC"/>
                </a:solidFill>
                <a:latin typeface="Franklin Gothic Demi Cond" pitchFamily="34" charset="0"/>
              </a:rPr>
              <a:t/>
            </a:r>
            <a:br>
              <a:rPr lang="ru-RU" sz="4000" b="1" dirty="0" smtClean="0">
                <a:solidFill>
                  <a:srgbClr val="FF66CC"/>
                </a:solidFill>
                <a:latin typeface="Franklin Gothic Demi Cond" pitchFamily="34" charset="0"/>
              </a:rPr>
            </a:br>
            <a:r>
              <a:rPr lang="ru-RU" sz="4000" b="1" dirty="0" smtClean="0">
                <a:solidFill>
                  <a:srgbClr val="FF66CC"/>
                </a:solidFill>
                <a:latin typeface="Franklin Gothic Demi Cond" pitchFamily="34" charset="0"/>
              </a:rPr>
              <a:t> </a:t>
            </a:r>
            <a:r>
              <a:rPr lang="ru-RU" sz="4000" b="1" dirty="0" err="1" smtClean="0">
                <a:solidFill>
                  <a:srgbClr val="FF66CC"/>
                </a:solidFill>
                <a:latin typeface="Franklin Gothic Demi Cond" pitchFamily="34" charset="0"/>
              </a:rPr>
              <a:t>стихи-запоминалки</a:t>
            </a:r>
            <a:r>
              <a:rPr lang="ru-RU" sz="4000" b="1" smtClean="0">
                <a:solidFill>
                  <a:srgbClr val="FF66CC"/>
                </a:solidFill>
                <a:latin typeface="Franklin Gothic Demi Cond" pitchFamily="34" charset="0"/>
              </a:rPr>
              <a:t/>
            </a:r>
            <a:br>
              <a:rPr lang="ru-RU" sz="4000" b="1" smtClean="0">
                <a:solidFill>
                  <a:srgbClr val="FF66CC"/>
                </a:solidFill>
                <a:latin typeface="Franklin Gothic Demi Cond" pitchFamily="34" charset="0"/>
              </a:rPr>
            </a:br>
            <a:r>
              <a:rPr lang="ru-RU" sz="2700" b="1" smtClean="0">
                <a:solidFill>
                  <a:srgbClr val="FF66CC"/>
                </a:solidFill>
                <a:latin typeface="Franklin Gothic Demi Cond" pitchFamily="34" charset="0"/>
              </a:rPr>
              <a:t>(часть </a:t>
            </a:r>
            <a:r>
              <a:rPr lang="ru-RU" sz="2700" b="1" smtClean="0">
                <a:solidFill>
                  <a:srgbClr val="FF66CC"/>
                </a:solidFill>
                <a:latin typeface="Franklin Gothic Demi Cond" pitchFamily="34" charset="0"/>
              </a:rPr>
              <a:t>8)</a:t>
            </a:r>
            <a:endParaRPr lang="ru-RU" sz="4000" b="1" dirty="0">
              <a:solidFill>
                <a:srgbClr val="FF66CC"/>
              </a:solidFill>
              <a:latin typeface="Franklin Gothic Demi Con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143380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66CC"/>
                </a:solidFill>
              </a:rPr>
              <a:t>Подготовила </a:t>
            </a:r>
          </a:p>
          <a:p>
            <a:r>
              <a:rPr lang="ru-RU" b="1" dirty="0" smtClean="0">
                <a:solidFill>
                  <a:srgbClr val="FF66CC"/>
                </a:solidFill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rgbClr val="FF66CC"/>
                </a:solidFill>
              </a:rPr>
              <a:t>МОУ «</a:t>
            </a:r>
            <a:r>
              <a:rPr lang="ru-RU" b="1" dirty="0" err="1" smtClean="0">
                <a:solidFill>
                  <a:srgbClr val="FF66CC"/>
                </a:solidFill>
              </a:rPr>
              <a:t>Ракитянская</a:t>
            </a:r>
            <a:r>
              <a:rPr lang="ru-RU" b="1" dirty="0" smtClean="0">
                <a:solidFill>
                  <a:srgbClr val="FF66CC"/>
                </a:solidFill>
              </a:rPr>
              <a:t> СОШ №1»</a:t>
            </a:r>
          </a:p>
          <a:p>
            <a:r>
              <a:rPr lang="ru-RU" b="1" dirty="0" smtClean="0">
                <a:solidFill>
                  <a:srgbClr val="FF66CC"/>
                </a:solidFill>
              </a:rPr>
              <a:t>п. Ракитное Белгородской обл.</a:t>
            </a:r>
          </a:p>
          <a:p>
            <a:r>
              <a:rPr lang="ru-RU" b="1" dirty="0" smtClean="0">
                <a:solidFill>
                  <a:srgbClr val="FF66CC"/>
                </a:solidFill>
              </a:rPr>
              <a:t>Латышева Татьяна </a:t>
            </a:r>
          </a:p>
          <a:p>
            <a:r>
              <a:rPr lang="ru-RU" b="1" dirty="0" smtClean="0">
                <a:solidFill>
                  <a:srgbClr val="FF66CC"/>
                </a:solidFill>
              </a:rPr>
              <a:t>Анатольевна</a:t>
            </a:r>
            <a:endParaRPr lang="ru-RU" dirty="0" smtClean="0">
              <a:solidFill>
                <a:srgbClr val="FF66CC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32434" y="4071942"/>
            <a:ext cx="1911566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7422" y="1643050"/>
            <a:ext cx="482164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Срубили ель,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Сорвали 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щавель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На обед с тобой не зря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Варим щи из 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щавеля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  <a:p>
            <a:pPr algn="ctr"/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00826" y="3429000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2214554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2500306"/>
            <a:ext cx="52457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После солнечного зноя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Свежестью одарит 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хвоя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528" y="428604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071810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714356"/>
            <a:ext cx="2426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66CC"/>
                </a:solidFill>
              </a:rPr>
              <a:t>Источники </a:t>
            </a:r>
            <a:endParaRPr lang="ru-RU" sz="3600" b="1" dirty="0">
              <a:solidFill>
                <a:srgbClr val="FF66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14554"/>
            <a:ext cx="89250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u="sng" dirty="0" smtClean="0">
                <a:hlinkClick r:id="rId2"/>
              </a:rPr>
              <a:t>http://cdn-nus-1.pinme.ru/tumb/600/photo/4e/0b/4e0b1ecfb58ee85a4734b9273f8a0f97.png</a:t>
            </a:r>
            <a:endParaRPr lang="ru-RU" sz="1400" dirty="0" smtClean="0"/>
          </a:p>
          <a:p>
            <a:pPr algn="ctr"/>
            <a:r>
              <a:rPr lang="ru-RU" sz="1400" u="sng" dirty="0" smtClean="0">
                <a:hlinkClick r:id="rId3"/>
              </a:rPr>
              <a:t>http://tapenik.ru/dizain/dev_6.png</a:t>
            </a:r>
            <a:endParaRPr lang="ru-RU" sz="1400" u="sng" dirty="0" smtClean="0"/>
          </a:p>
          <a:p>
            <a:pPr algn="ctr"/>
            <a:r>
              <a:rPr lang="en-US" sz="1400" dirty="0" smtClean="0">
                <a:hlinkClick r:id="rId4"/>
              </a:rPr>
              <a:t>http://easyen.ru/load/shablony_prezentacij/cvety_raduzhnye/shablony_prezentacii_belye_rozy/526-1-0-57959</a:t>
            </a:r>
            <a:endParaRPr lang="ru-RU" sz="1400" dirty="0" smtClean="0"/>
          </a:p>
          <a:p>
            <a:pPr algn="ctr"/>
            <a:r>
              <a:rPr lang="en-US" sz="1400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domobodctbo.mirtesen.ru/blog/43993721813/Veselyie-zapominalki-po-russkomu-yazyiku-v-stihah</a:t>
            </a:r>
            <a:endParaRPr lang="ru-RU" sz="1400" dirty="0" smtClean="0"/>
          </a:p>
          <a:p>
            <a:pPr algn="ctr"/>
            <a:r>
              <a:rPr lang="en-US" sz="1400" dirty="0" smtClean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inteltoys.ru/articles/cat2/article506.html</a:t>
            </a:r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</p:txBody>
      </p:sp>
      <p:pic>
        <p:nvPicPr>
          <p:cNvPr id="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43042" y="1928802"/>
            <a:ext cx="611936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Шесть гектаров апельсин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,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Яблок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, 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груш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и мандарин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,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Баклажан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грядок пять,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Помидор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– не собрать!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1785926"/>
            <a:ext cx="542225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В детской сказке Колобок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По траве катиться смог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Без ботин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ок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, без 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сапог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,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Без носк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и без чул</a:t>
            </a:r>
            <a:r>
              <a:rPr lang="ru-RU" sz="4000" b="1" dirty="0" smtClean="0">
                <a:solidFill>
                  <a:srgbClr val="FF0000"/>
                </a:solidFill>
                <a:latin typeface="Franklin Gothic Demi Cond" pitchFamily="34" charset="0"/>
              </a:rPr>
              <a:t>ок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 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2071678"/>
            <a:ext cx="49920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В день вашего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рожден</a:t>
            </a:r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ия</a:t>
            </a:r>
            <a:endParaRPr lang="ru-RU" sz="3600" b="1" dirty="0" smtClean="0">
              <a:solidFill>
                <a:srgbClr val="FF0000"/>
              </a:solidFill>
              <a:latin typeface="Franklin Gothic Demi Cond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Мы в гости к вам придем,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Отпразднуем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рожден</a:t>
            </a:r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ие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, 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Чай с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тортиком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попьем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2285992"/>
            <a:ext cx="39296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Одеваю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я Надежду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Надеваю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 ей одежду.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</a:br>
            <a:endParaRPr lang="ru-RU" sz="3600" b="1" dirty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2071678"/>
            <a:ext cx="506061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Вы всегда произносите:</a:t>
            </a:r>
          </a:p>
          <a:p>
            <a:pPr algn="ctr">
              <a:buFontTx/>
              <a:buChar char="-"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Включишь, включит, </a:t>
            </a:r>
          </a:p>
          <a:p>
            <a:pPr algn="ctr">
              <a:buFontTx/>
              <a:buChar char="-"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включите!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214686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2643182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643182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0166" y="1928802"/>
            <a:ext cx="63471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– С мамой твоей поболтать я хочу,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Но если занята – перезвоню.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– Я позову, только фраза не та: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Мама не занята, а </a:t>
            </a:r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занята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428868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3500438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3500438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2214554"/>
            <a:ext cx="53734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Щедрою волей моей судьбы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Достались мне фамильные 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г</a:t>
            </a:r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ербы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214686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ня\Desktop\георгин\4e0b1ecfb58ee85a4734b9273f8a0f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358246" cy="5357850"/>
          </a:xfrm>
          <a:prstGeom prst="rect">
            <a:avLst/>
          </a:prstGeom>
          <a:noFill/>
        </p:spPr>
      </p:pic>
      <p:pic>
        <p:nvPicPr>
          <p:cNvPr id="1026" name="Picture 2" descr="C:\Users\Таня\Desktop\зимующие птицы\dev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91300" y="3429000"/>
            <a:ext cx="23527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71670" y="2500306"/>
            <a:ext cx="52573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У меня хороший друг,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Проводим вместе мы </a:t>
            </a:r>
            <a:r>
              <a:rPr lang="ru-RU" sz="3600" b="1" dirty="0" smtClean="0">
                <a:solidFill>
                  <a:srgbClr val="FF0000"/>
                </a:solidFill>
                <a:latin typeface="Franklin Gothic Demi Cond" pitchFamily="34" charset="0"/>
              </a:rPr>
              <a:t>досуг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Demi Cond" pitchFamily="34" charset="0"/>
              </a:rPr>
              <a:t>.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43702" y="2928934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Franklin Gothic Demi Cond" pitchFamily="34" charset="0"/>
              </a:rPr>
              <a:t>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198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Говори правильно  стихи-запоминалки (часть 8)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Танюша</cp:lastModifiedBy>
  <cp:revision>30</cp:revision>
  <dcterms:created xsi:type="dcterms:W3CDTF">2017-10-29T12:31:25Z</dcterms:created>
  <dcterms:modified xsi:type="dcterms:W3CDTF">2017-11-08T18:07:52Z</dcterms:modified>
</cp:coreProperties>
</file>